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2" r:id="rId4"/>
    <p:sldId id="263" r:id="rId5"/>
    <p:sldId id="258" r:id="rId6"/>
    <p:sldId id="259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lake Gaudet" userId="a56a3084-71c5-42e4-bcfb-c3e134cd831a" providerId="ADAL" clId="{F52CAD43-E23F-401A-B3DB-617DE2EE3067}"/>
    <pc:docChg chg="modSld">
      <pc:chgData name="Blake Gaudet" userId="a56a3084-71c5-42e4-bcfb-c3e134cd831a" providerId="ADAL" clId="{F52CAD43-E23F-401A-B3DB-617DE2EE3067}" dt="2023-01-25T14:23:02.312" v="1" actId="20577"/>
      <pc:docMkLst>
        <pc:docMk/>
      </pc:docMkLst>
      <pc:sldChg chg="modSp">
        <pc:chgData name="Blake Gaudet" userId="a56a3084-71c5-42e4-bcfb-c3e134cd831a" providerId="ADAL" clId="{F52CAD43-E23F-401A-B3DB-617DE2EE3067}" dt="2023-01-25T14:23:02.312" v="1" actId="20577"/>
        <pc:sldMkLst>
          <pc:docMk/>
          <pc:sldMk cId="197371881" sldId="263"/>
        </pc:sldMkLst>
      </pc:sldChg>
    </pc:docChg>
  </pc:docChgLst>
  <pc:docChgLst>
    <pc:chgData name="Blake Gaudet" userId="a56a3084-71c5-42e4-bcfb-c3e134cd831a" providerId="ADAL" clId="{FF3C17B2-9B6B-46B6-8427-2FFF8DD6DD05}"/>
    <pc:docChg chg="custSel delSld modSld">
      <pc:chgData name="Blake Gaudet" userId="a56a3084-71c5-42e4-bcfb-c3e134cd831a" providerId="ADAL" clId="{FF3C17B2-9B6B-46B6-8427-2FFF8DD6DD05}" dt="2025-01-14T16:15:32.961" v="360" actId="20577"/>
      <pc:docMkLst>
        <pc:docMk/>
      </pc:docMkLst>
      <pc:sldChg chg="modSp mod">
        <pc:chgData name="Blake Gaudet" userId="a56a3084-71c5-42e4-bcfb-c3e134cd831a" providerId="ADAL" clId="{FF3C17B2-9B6B-46B6-8427-2FFF8DD6DD05}" dt="2025-01-08T17:33:15.886" v="1" actId="20577"/>
        <pc:sldMkLst>
          <pc:docMk/>
          <pc:sldMk cId="3981219080" sldId="256"/>
        </pc:sldMkLst>
        <pc:spChg chg="mod">
          <ac:chgData name="Blake Gaudet" userId="a56a3084-71c5-42e4-bcfb-c3e134cd831a" providerId="ADAL" clId="{FF3C17B2-9B6B-46B6-8427-2FFF8DD6DD05}" dt="2025-01-08T17:33:15.886" v="1" actId="20577"/>
          <ac:spMkLst>
            <pc:docMk/>
            <pc:sldMk cId="3981219080" sldId="256"/>
            <ac:spMk id="3" creationId="{00000000-0000-0000-0000-000000000000}"/>
          </ac:spMkLst>
        </pc:spChg>
      </pc:sldChg>
      <pc:sldChg chg="modSp">
        <pc:chgData name="Blake Gaudet" userId="a56a3084-71c5-42e4-bcfb-c3e134cd831a" providerId="ADAL" clId="{FF3C17B2-9B6B-46B6-8427-2FFF8DD6DD05}" dt="2025-01-08T17:38:02.095" v="237" actId="20577"/>
        <pc:sldMkLst>
          <pc:docMk/>
          <pc:sldMk cId="440520607" sldId="258"/>
        </pc:sldMkLst>
        <pc:spChg chg="mod">
          <ac:chgData name="Blake Gaudet" userId="a56a3084-71c5-42e4-bcfb-c3e134cd831a" providerId="ADAL" clId="{FF3C17B2-9B6B-46B6-8427-2FFF8DD6DD05}" dt="2025-01-08T17:38:02.095" v="237" actId="20577"/>
          <ac:spMkLst>
            <pc:docMk/>
            <pc:sldMk cId="440520607" sldId="258"/>
            <ac:spMk id="6" creationId="{FD1C63A9-D464-067F-5B07-B442EE78468F}"/>
          </ac:spMkLst>
        </pc:spChg>
      </pc:sldChg>
      <pc:sldChg chg="modSp mod">
        <pc:chgData name="Blake Gaudet" userId="a56a3084-71c5-42e4-bcfb-c3e134cd831a" providerId="ADAL" clId="{FF3C17B2-9B6B-46B6-8427-2FFF8DD6DD05}" dt="2025-01-08T17:39:05.789" v="275" actId="20577"/>
        <pc:sldMkLst>
          <pc:docMk/>
          <pc:sldMk cId="500530781" sldId="259"/>
        </pc:sldMkLst>
        <pc:spChg chg="mod">
          <ac:chgData name="Blake Gaudet" userId="a56a3084-71c5-42e4-bcfb-c3e134cd831a" providerId="ADAL" clId="{FF3C17B2-9B6B-46B6-8427-2FFF8DD6DD05}" dt="2025-01-08T17:39:05.789" v="275" actId="20577"/>
          <ac:spMkLst>
            <pc:docMk/>
            <pc:sldMk cId="500530781" sldId="259"/>
            <ac:spMk id="3" creationId="{00000000-0000-0000-0000-000000000000}"/>
          </ac:spMkLst>
        </pc:spChg>
      </pc:sldChg>
      <pc:sldChg chg="del">
        <pc:chgData name="Blake Gaudet" userId="a56a3084-71c5-42e4-bcfb-c3e134cd831a" providerId="ADAL" clId="{FF3C17B2-9B6B-46B6-8427-2FFF8DD6DD05}" dt="2025-01-08T17:39:21.610" v="276" actId="47"/>
        <pc:sldMkLst>
          <pc:docMk/>
          <pc:sldMk cId="991863448" sldId="260"/>
        </pc:sldMkLst>
      </pc:sldChg>
      <pc:sldChg chg="modSp mod">
        <pc:chgData name="Blake Gaudet" userId="a56a3084-71c5-42e4-bcfb-c3e134cd831a" providerId="ADAL" clId="{FF3C17B2-9B6B-46B6-8427-2FFF8DD6DD05}" dt="2025-01-14T16:15:32.961" v="360" actId="20577"/>
        <pc:sldMkLst>
          <pc:docMk/>
          <pc:sldMk cId="2101261128" sldId="261"/>
        </pc:sldMkLst>
        <pc:spChg chg="mod">
          <ac:chgData name="Blake Gaudet" userId="a56a3084-71c5-42e4-bcfb-c3e134cd831a" providerId="ADAL" clId="{FF3C17B2-9B6B-46B6-8427-2FFF8DD6DD05}" dt="2025-01-14T16:15:32.961" v="360" actId="20577"/>
          <ac:spMkLst>
            <pc:docMk/>
            <pc:sldMk cId="2101261128" sldId="261"/>
            <ac:spMk id="3" creationId="{00000000-0000-0000-0000-000000000000}"/>
          </ac:spMkLst>
        </pc:spChg>
      </pc:sldChg>
      <pc:sldChg chg="addSp delSp modSp mod modAnim">
        <pc:chgData name="Blake Gaudet" userId="a56a3084-71c5-42e4-bcfb-c3e134cd831a" providerId="ADAL" clId="{FF3C17B2-9B6B-46B6-8427-2FFF8DD6DD05}" dt="2025-01-08T17:35:39.251" v="198" actId="20577"/>
        <pc:sldMkLst>
          <pc:docMk/>
          <pc:sldMk cId="116921628" sldId="262"/>
        </pc:sldMkLst>
        <pc:spChg chg="mod">
          <ac:chgData name="Blake Gaudet" userId="a56a3084-71c5-42e4-bcfb-c3e134cd831a" providerId="ADAL" clId="{FF3C17B2-9B6B-46B6-8427-2FFF8DD6DD05}" dt="2025-01-08T17:34:28.864" v="7" actId="26606"/>
          <ac:spMkLst>
            <pc:docMk/>
            <pc:sldMk cId="116921628" sldId="262"/>
            <ac:spMk id="2" creationId="{A7072F1A-DF03-4E43-ABBD-AE02FA9617A6}"/>
          </ac:spMkLst>
        </pc:spChg>
        <pc:spChg chg="mod">
          <ac:chgData name="Blake Gaudet" userId="a56a3084-71c5-42e4-bcfb-c3e134cd831a" providerId="ADAL" clId="{FF3C17B2-9B6B-46B6-8427-2FFF8DD6DD05}" dt="2025-01-08T17:35:39.251" v="198" actId="20577"/>
          <ac:spMkLst>
            <pc:docMk/>
            <pc:sldMk cId="116921628" sldId="262"/>
            <ac:spMk id="3" creationId="{9DA8E72C-2D02-448B-9872-3E6CB5503869}"/>
          </ac:spMkLst>
        </pc:spChg>
        <pc:spChg chg="add">
          <ac:chgData name="Blake Gaudet" userId="a56a3084-71c5-42e4-bcfb-c3e134cd831a" providerId="ADAL" clId="{FF3C17B2-9B6B-46B6-8427-2FFF8DD6DD05}" dt="2025-01-08T17:34:28.864" v="7" actId="26606"/>
          <ac:spMkLst>
            <pc:docMk/>
            <pc:sldMk cId="116921628" sldId="262"/>
            <ac:spMk id="15" creationId="{C8A3C342-1D03-412F-8DD3-BF519E8E0AE9}"/>
          </ac:spMkLst>
        </pc:spChg>
        <pc:spChg chg="add">
          <ac:chgData name="Blake Gaudet" userId="a56a3084-71c5-42e4-bcfb-c3e134cd831a" providerId="ADAL" clId="{FF3C17B2-9B6B-46B6-8427-2FFF8DD6DD05}" dt="2025-01-08T17:34:28.864" v="7" actId="26606"/>
          <ac:spMkLst>
            <pc:docMk/>
            <pc:sldMk cId="116921628" sldId="262"/>
            <ac:spMk id="17" creationId="{81CC9B02-E087-4350-AEBD-2C3CF001AF01}"/>
          </ac:spMkLst>
        </pc:spChg>
        <pc:picChg chg="add mod">
          <ac:chgData name="Blake Gaudet" userId="a56a3084-71c5-42e4-bcfb-c3e134cd831a" providerId="ADAL" clId="{FF3C17B2-9B6B-46B6-8427-2FFF8DD6DD05}" dt="2025-01-08T17:34:28.864" v="7" actId="26606"/>
          <ac:picMkLst>
            <pc:docMk/>
            <pc:sldMk cId="116921628" sldId="262"/>
            <ac:picMk id="4" creationId="{69D8D61C-2F63-8429-E9FF-8BA56F7536D9}"/>
          </ac:picMkLst>
        </pc:picChg>
      </pc:sldChg>
      <pc:sldChg chg="modSp">
        <pc:chgData name="Blake Gaudet" userId="a56a3084-71c5-42e4-bcfb-c3e134cd831a" providerId="ADAL" clId="{FF3C17B2-9B6B-46B6-8427-2FFF8DD6DD05}" dt="2025-01-08T17:37:38.130" v="224" actId="20577"/>
        <pc:sldMkLst>
          <pc:docMk/>
          <pc:sldMk cId="197371881" sldId="263"/>
        </pc:sldMkLst>
        <pc:spChg chg="mod">
          <ac:chgData name="Blake Gaudet" userId="a56a3084-71c5-42e4-bcfb-c3e134cd831a" providerId="ADAL" clId="{FF3C17B2-9B6B-46B6-8427-2FFF8DD6DD05}" dt="2025-01-08T17:37:38.130" v="224" actId="20577"/>
          <ac:spMkLst>
            <pc:docMk/>
            <pc:sldMk cId="197371881" sldId="263"/>
            <ac:spMk id="3" creationId="{00000000-0000-0000-0000-000000000000}"/>
          </ac:spMkLst>
        </pc:spChg>
      </pc:sldChg>
      <pc:sldChg chg="addSp delSp mod">
        <pc:chgData name="Blake Gaudet" userId="a56a3084-71c5-42e4-bcfb-c3e134cd831a" providerId="ADAL" clId="{FF3C17B2-9B6B-46B6-8427-2FFF8DD6DD05}" dt="2025-01-08T17:33:47.845" v="3" actId="22"/>
        <pc:sldMkLst>
          <pc:docMk/>
          <pc:sldMk cId="1139875578" sldId="264"/>
        </pc:sldMkLst>
        <pc:picChg chg="add">
          <ac:chgData name="Blake Gaudet" userId="a56a3084-71c5-42e4-bcfb-c3e134cd831a" providerId="ADAL" clId="{FF3C17B2-9B6B-46B6-8427-2FFF8DD6DD05}" dt="2025-01-08T17:33:47.845" v="3" actId="22"/>
          <ac:picMkLst>
            <pc:docMk/>
            <pc:sldMk cId="1139875578" sldId="264"/>
            <ac:picMk id="4" creationId="{F5EBA9FF-8375-5664-B574-90D246A2CD72}"/>
          </ac:picMkLst>
        </pc:picChg>
      </pc:sldChg>
    </pc:docChg>
  </pc:docChgLst>
  <pc:docChgLst>
    <pc:chgData name="Blake Gaudet" userId="a56a3084-71c5-42e4-bcfb-c3e134cd831a" providerId="ADAL" clId="{C6431CBB-F77D-42B1-B517-44AC2E943316}"/>
    <pc:docChg chg="custSel addSld delSld modSld">
      <pc:chgData name="Blake Gaudet" userId="a56a3084-71c5-42e4-bcfb-c3e134cd831a" providerId="ADAL" clId="{C6431CBB-F77D-42B1-B517-44AC2E943316}" dt="2024-01-12T14:21:14.631" v="476" actId="20577"/>
      <pc:docMkLst>
        <pc:docMk/>
      </pc:docMkLst>
      <pc:sldChg chg="addSp delSp modSp mod">
        <pc:chgData name="Blake Gaudet" userId="a56a3084-71c5-42e4-bcfb-c3e134cd831a" providerId="ADAL" clId="{C6431CBB-F77D-42B1-B517-44AC2E943316}" dt="2024-01-11T14:47:34.946" v="376" actId="18131"/>
        <pc:sldMkLst>
          <pc:docMk/>
          <pc:sldMk cId="3981219080" sldId="256"/>
        </pc:sldMkLst>
      </pc:sldChg>
      <pc:sldChg chg="modSp">
        <pc:chgData name="Blake Gaudet" userId="a56a3084-71c5-42e4-bcfb-c3e134cd831a" providerId="ADAL" clId="{C6431CBB-F77D-42B1-B517-44AC2E943316}" dt="2024-01-11T14:18:11.575" v="342" actId="20577"/>
        <pc:sldMkLst>
          <pc:docMk/>
          <pc:sldMk cId="440520607" sldId="258"/>
        </pc:sldMkLst>
      </pc:sldChg>
      <pc:sldChg chg="modSp mod">
        <pc:chgData name="Blake Gaudet" userId="a56a3084-71c5-42e4-bcfb-c3e134cd831a" providerId="ADAL" clId="{C6431CBB-F77D-42B1-B517-44AC2E943316}" dt="2024-01-12T14:21:14.631" v="476" actId="20577"/>
        <pc:sldMkLst>
          <pc:docMk/>
          <pc:sldMk cId="500530781" sldId="259"/>
        </pc:sldMkLst>
      </pc:sldChg>
      <pc:sldChg chg="modSp mod modAnim">
        <pc:chgData name="Blake Gaudet" userId="a56a3084-71c5-42e4-bcfb-c3e134cd831a" providerId="ADAL" clId="{C6431CBB-F77D-42B1-B517-44AC2E943316}" dt="2024-01-12T14:21:04.231" v="473" actId="20577"/>
        <pc:sldMkLst>
          <pc:docMk/>
          <pc:sldMk cId="116921628" sldId="262"/>
        </pc:sldMkLst>
      </pc:sldChg>
      <pc:sldChg chg="modSp">
        <pc:chgData name="Blake Gaudet" userId="a56a3084-71c5-42e4-bcfb-c3e134cd831a" providerId="ADAL" clId="{C6431CBB-F77D-42B1-B517-44AC2E943316}" dt="2024-01-11T14:17:23.336" v="294" actId="20577"/>
        <pc:sldMkLst>
          <pc:docMk/>
          <pc:sldMk cId="197371881" sldId="263"/>
        </pc:sldMkLst>
      </pc:sldChg>
      <pc:sldChg chg="addSp delSp mod">
        <pc:chgData name="Blake Gaudet" userId="a56a3084-71c5-42e4-bcfb-c3e134cd831a" providerId="ADAL" clId="{C6431CBB-F77D-42B1-B517-44AC2E943316}" dt="2024-01-11T14:13:37.748" v="1" actId="22"/>
        <pc:sldMkLst>
          <pc:docMk/>
          <pc:sldMk cId="1139875578" sldId="264"/>
        </pc:sldMkLst>
      </pc:sldChg>
      <pc:sldChg chg="addSp delSp modSp new del mod">
        <pc:chgData name="Blake Gaudet" userId="a56a3084-71c5-42e4-bcfb-c3e134cd831a" providerId="ADAL" clId="{C6431CBB-F77D-42B1-B517-44AC2E943316}" dt="2024-01-12T14:21:07.569" v="474" actId="47"/>
        <pc:sldMkLst>
          <pc:docMk/>
          <pc:sldMk cId="3842748466" sldId="265"/>
        </pc:sldMkLst>
      </pc:sldChg>
    </pc:docChg>
  </pc:docChgLst>
  <pc:docChgLst>
    <pc:chgData name="Blake Gaudet" userId="a56a3084-71c5-42e4-bcfb-c3e134cd831a" providerId="ADAL" clId="{832CA776-8BFA-4AC0-B87A-C4D2A42BFBB4}"/>
    <pc:docChg chg="undo redo custSel addSld delSld modSld sldOrd">
      <pc:chgData name="Blake Gaudet" userId="a56a3084-71c5-42e4-bcfb-c3e134cd831a" providerId="ADAL" clId="{832CA776-8BFA-4AC0-B87A-C4D2A42BFBB4}" dt="2023-01-23T15:39:19.248" v="1567" actId="20577"/>
      <pc:docMkLst>
        <pc:docMk/>
      </pc:docMkLst>
      <pc:sldChg chg="modSp mod">
        <pc:chgData name="Blake Gaudet" userId="a56a3084-71c5-42e4-bcfb-c3e134cd831a" providerId="ADAL" clId="{832CA776-8BFA-4AC0-B87A-C4D2A42BFBB4}" dt="2023-01-19T15:25:33.677" v="1" actId="20577"/>
        <pc:sldMkLst>
          <pc:docMk/>
          <pc:sldMk cId="3981219080" sldId="256"/>
        </pc:sldMkLst>
      </pc:sldChg>
      <pc:sldChg chg="addSp delSp modSp mod ord delAnim modAnim">
        <pc:chgData name="Blake Gaudet" userId="a56a3084-71c5-42e4-bcfb-c3e134cd831a" providerId="ADAL" clId="{832CA776-8BFA-4AC0-B87A-C4D2A42BFBB4}" dt="2023-01-19T15:41:33.560" v="1493" actId="27636"/>
        <pc:sldMkLst>
          <pc:docMk/>
          <pc:sldMk cId="440520607" sldId="258"/>
        </pc:sldMkLst>
      </pc:sldChg>
      <pc:sldChg chg="modSp mod">
        <pc:chgData name="Blake Gaudet" userId="a56a3084-71c5-42e4-bcfb-c3e134cd831a" providerId="ADAL" clId="{832CA776-8BFA-4AC0-B87A-C4D2A42BFBB4}" dt="2023-01-19T15:37:15.101" v="1437" actId="20577"/>
        <pc:sldMkLst>
          <pc:docMk/>
          <pc:sldMk cId="500530781" sldId="259"/>
        </pc:sldMkLst>
      </pc:sldChg>
      <pc:sldChg chg="modSp mod">
        <pc:chgData name="Blake Gaudet" userId="a56a3084-71c5-42e4-bcfb-c3e134cd831a" providerId="ADAL" clId="{832CA776-8BFA-4AC0-B87A-C4D2A42BFBB4}" dt="2023-01-23T15:39:19.248" v="1567" actId="20577"/>
        <pc:sldMkLst>
          <pc:docMk/>
          <pc:sldMk cId="2101261128" sldId="261"/>
        </pc:sldMkLst>
      </pc:sldChg>
      <pc:sldChg chg="modSp mod">
        <pc:chgData name="Blake Gaudet" userId="a56a3084-71c5-42e4-bcfb-c3e134cd831a" providerId="ADAL" clId="{832CA776-8BFA-4AC0-B87A-C4D2A42BFBB4}" dt="2023-01-19T15:32:45.118" v="891" actId="115"/>
        <pc:sldMkLst>
          <pc:docMk/>
          <pc:sldMk cId="116921628" sldId="262"/>
        </pc:sldMkLst>
      </pc:sldChg>
      <pc:sldChg chg="addSp delSp modSp mod setBg modAnim delDesignElem">
        <pc:chgData name="Blake Gaudet" userId="a56a3084-71c5-42e4-bcfb-c3e134cd831a" providerId="ADAL" clId="{832CA776-8BFA-4AC0-B87A-C4D2A42BFBB4}" dt="2023-01-19T15:41:45.112" v="1503" actId="27636"/>
        <pc:sldMkLst>
          <pc:docMk/>
          <pc:sldMk cId="197371881" sldId="263"/>
        </pc:sldMkLst>
      </pc:sldChg>
      <pc:sldChg chg="new del">
        <pc:chgData name="Blake Gaudet" userId="a56a3084-71c5-42e4-bcfb-c3e134cd831a" providerId="ADAL" clId="{832CA776-8BFA-4AC0-B87A-C4D2A42BFBB4}" dt="2023-01-19T15:28:55.502" v="441" actId="47"/>
        <pc:sldMkLst>
          <pc:docMk/>
          <pc:sldMk cId="1172989128" sldId="263"/>
        </pc:sldMkLst>
      </pc:sldChg>
      <pc:sldChg chg="new del">
        <pc:chgData name="Blake Gaudet" userId="a56a3084-71c5-42e4-bcfb-c3e134cd831a" providerId="ADAL" clId="{832CA776-8BFA-4AC0-B87A-C4D2A42BFBB4}" dt="2023-01-19T15:29:01.755" v="443" actId="47"/>
        <pc:sldMkLst>
          <pc:docMk/>
          <pc:sldMk cId="2903880466" sldId="263"/>
        </pc:sldMkLst>
      </pc:sldChg>
      <pc:sldChg chg="del">
        <pc:chgData name="Blake Gaudet" userId="a56a3084-71c5-42e4-bcfb-c3e134cd831a" providerId="ADAL" clId="{832CA776-8BFA-4AC0-B87A-C4D2A42BFBB4}" dt="2023-01-19T15:26:13.800" v="73" actId="47"/>
        <pc:sldMkLst>
          <pc:docMk/>
          <pc:sldMk cId="3641179581" sldId="263"/>
        </pc:sldMkLst>
      </pc:sldChg>
      <pc:sldChg chg="addSp delSp new mod">
        <pc:chgData name="Blake Gaudet" userId="a56a3084-71c5-42e4-bcfb-c3e134cd831a" providerId="ADAL" clId="{832CA776-8BFA-4AC0-B87A-C4D2A42BFBB4}" dt="2023-01-23T15:22:26.870" v="1507"/>
        <pc:sldMkLst>
          <pc:docMk/>
          <pc:sldMk cId="1139875578" sldId="264"/>
        </pc:sldMkLst>
      </pc:sldChg>
    </pc:docChg>
  </pc:docChgLst>
  <pc:docChgLst>
    <pc:chgData name="Gaudet Blake" userId="a56a3084-71c5-42e4-bcfb-c3e134cd831a" providerId="ADAL" clId="{832CA776-8BFA-4AC0-B87A-C4D2A42BFBB4}"/>
    <pc:docChg chg="undo custSel addSld delSld modSld">
      <pc:chgData name="Gaudet Blake" userId="a56a3084-71c5-42e4-bcfb-c3e134cd831a" providerId="ADAL" clId="{832CA776-8BFA-4AC0-B87A-C4D2A42BFBB4}" dt="2022-01-14T19:42:11.605" v="928" actId="26606"/>
      <pc:docMkLst>
        <pc:docMk/>
      </pc:docMkLst>
      <pc:sldChg chg="modSp mod">
        <pc:chgData name="Gaudet Blake" userId="a56a3084-71c5-42e4-bcfb-c3e134cd831a" providerId="ADAL" clId="{832CA776-8BFA-4AC0-B87A-C4D2A42BFBB4}" dt="2022-01-14T17:20:35.670" v="398" actId="20577"/>
        <pc:sldMkLst>
          <pc:docMk/>
          <pc:sldMk cId="3981219080" sldId="256"/>
        </pc:sldMkLst>
      </pc:sldChg>
      <pc:sldChg chg="addSp delSp modSp mod setBg modAnim">
        <pc:chgData name="Gaudet Blake" userId="a56a3084-71c5-42e4-bcfb-c3e134cd831a" providerId="ADAL" clId="{832CA776-8BFA-4AC0-B87A-C4D2A42BFBB4}" dt="2022-01-14T19:41:30.943" v="926" actId="20577"/>
        <pc:sldMkLst>
          <pc:docMk/>
          <pc:sldMk cId="440520607" sldId="258"/>
        </pc:sldMkLst>
      </pc:sldChg>
      <pc:sldChg chg="addSp modSp mod setBg">
        <pc:chgData name="Gaudet Blake" userId="a56a3084-71c5-42e4-bcfb-c3e134cd831a" providerId="ADAL" clId="{832CA776-8BFA-4AC0-B87A-C4D2A42BFBB4}" dt="2022-01-14T19:42:11.605" v="928" actId="26606"/>
        <pc:sldMkLst>
          <pc:docMk/>
          <pc:sldMk cId="500530781" sldId="259"/>
        </pc:sldMkLst>
      </pc:sldChg>
      <pc:sldChg chg="modSp mod modAnim">
        <pc:chgData name="Gaudet Blake" userId="a56a3084-71c5-42e4-bcfb-c3e134cd831a" providerId="ADAL" clId="{832CA776-8BFA-4AC0-B87A-C4D2A42BFBB4}" dt="2022-01-14T19:34:12.701" v="489" actId="20577"/>
        <pc:sldMkLst>
          <pc:docMk/>
          <pc:sldMk cId="116921628" sldId="262"/>
        </pc:sldMkLst>
      </pc:sldChg>
      <pc:sldChg chg="addSp delSp modSp new mod setBg setClrOvrMap">
        <pc:chgData name="Gaudet Blake" userId="a56a3084-71c5-42e4-bcfb-c3e134cd831a" providerId="ADAL" clId="{832CA776-8BFA-4AC0-B87A-C4D2A42BFBB4}" dt="2022-01-14T19:39:00.178" v="894" actId="1076"/>
        <pc:sldMkLst>
          <pc:docMk/>
          <pc:sldMk cId="3641179581" sldId="263"/>
        </pc:sldMkLst>
      </pc:sldChg>
      <pc:sldChg chg="del">
        <pc:chgData name="Gaudet Blake" userId="a56a3084-71c5-42e4-bcfb-c3e134cd831a" providerId="ADAL" clId="{832CA776-8BFA-4AC0-B87A-C4D2A42BFBB4}" dt="2022-01-14T17:15:11.965" v="31" actId="47"/>
        <pc:sldMkLst>
          <pc:docMk/>
          <pc:sldMk cId="3878365250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265B-D7ED-4A2E-B36E-13312E6A2815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E843-D936-417D-A90E-3C80D6805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98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265B-D7ED-4A2E-B36E-13312E6A2815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E843-D936-417D-A90E-3C80D6805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29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265B-D7ED-4A2E-B36E-13312E6A2815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E843-D936-417D-A90E-3C80D6805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24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265B-D7ED-4A2E-B36E-13312E6A2815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E843-D936-417D-A90E-3C80D680597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4990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265B-D7ED-4A2E-B36E-13312E6A2815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E843-D936-417D-A90E-3C80D6805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25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265B-D7ED-4A2E-B36E-13312E6A2815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E843-D936-417D-A90E-3C80D6805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53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265B-D7ED-4A2E-B36E-13312E6A2815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E843-D936-417D-A90E-3C80D6805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34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265B-D7ED-4A2E-B36E-13312E6A2815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E843-D936-417D-A90E-3C80D6805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45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265B-D7ED-4A2E-B36E-13312E6A2815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E843-D936-417D-A90E-3C80D6805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97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265B-D7ED-4A2E-B36E-13312E6A2815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E843-D936-417D-A90E-3C80D6805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0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265B-D7ED-4A2E-B36E-13312E6A2815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E843-D936-417D-A90E-3C80D6805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55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265B-D7ED-4A2E-B36E-13312E6A2815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E843-D936-417D-A90E-3C80D6805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11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265B-D7ED-4A2E-B36E-13312E6A2815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E843-D936-417D-A90E-3C80D6805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67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265B-D7ED-4A2E-B36E-13312E6A2815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E843-D936-417D-A90E-3C80D6805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36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265B-D7ED-4A2E-B36E-13312E6A2815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E843-D936-417D-A90E-3C80D6805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641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265B-D7ED-4A2E-B36E-13312E6A2815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E843-D936-417D-A90E-3C80D6805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0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265B-D7ED-4A2E-B36E-13312E6A2815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E843-D936-417D-A90E-3C80D6805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18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375265B-D7ED-4A2E-B36E-13312E6A2815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4E843-D936-417D-A90E-3C80D6805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605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ridianmedicalartscharter.org/hosa/" TargetMode="External"/><Relationship Id="rId2" Type="http://schemas.openxmlformats.org/officeDocument/2006/relationships/hyperlink" Target="http://www.hos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kaar.jonathan@westada.org" TargetMode="External"/><Relationship Id="rId5" Type="http://schemas.openxmlformats.org/officeDocument/2006/relationships/hyperlink" Target="mailto:Gaudet.blake@westada.org" TargetMode="External"/><Relationship Id="rId4" Type="http://schemas.openxmlformats.org/officeDocument/2006/relationships/hyperlink" Target="http://www.meridianmedicalartscharter.org/givin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209C15D-7F02-4687-B943-A4EC116DE8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58" b="7058"/>
          <a:stretch/>
        </p:blipFill>
        <p:spPr bwMode="auto">
          <a:xfrm>
            <a:off x="1" y="-5"/>
            <a:ext cx="12191695" cy="5020241"/>
          </a:xfrm>
          <a:custGeom>
            <a:avLst/>
            <a:gdLst>
              <a:gd name="connsiteX0" fmla="*/ 0 w 12191695"/>
              <a:gd name="connsiteY0" fmla="*/ 0 h 5020241"/>
              <a:gd name="connsiteX1" fmla="*/ 12191695 w 12191695"/>
              <a:gd name="connsiteY1" fmla="*/ 0 h 5020241"/>
              <a:gd name="connsiteX2" fmla="*/ 12191695 w 12191695"/>
              <a:gd name="connsiteY2" fmla="*/ 4057991 h 5020241"/>
              <a:gd name="connsiteX3" fmla="*/ 11914945 w 12191695"/>
              <a:gd name="connsiteY3" fmla="*/ 4110187 h 5020241"/>
              <a:gd name="connsiteX4" fmla="*/ 11639412 w 12191695"/>
              <a:gd name="connsiteY4" fmla="*/ 4159931 h 5020241"/>
              <a:gd name="connsiteX5" fmla="*/ 11362661 w 12191695"/>
              <a:gd name="connsiteY5" fmla="*/ 4208624 h 5020241"/>
              <a:gd name="connsiteX6" fmla="*/ 11084690 w 12191695"/>
              <a:gd name="connsiteY6" fmla="*/ 4250310 h 5020241"/>
              <a:gd name="connsiteX7" fmla="*/ 10807939 w 12191695"/>
              <a:gd name="connsiteY7" fmla="*/ 4292347 h 5020241"/>
              <a:gd name="connsiteX8" fmla="*/ 10529968 w 12191695"/>
              <a:gd name="connsiteY8" fmla="*/ 4331582 h 5020241"/>
              <a:gd name="connsiteX9" fmla="*/ 10255655 w 12191695"/>
              <a:gd name="connsiteY9" fmla="*/ 4365211 h 5020241"/>
              <a:gd name="connsiteX10" fmla="*/ 9977684 w 12191695"/>
              <a:gd name="connsiteY10" fmla="*/ 4397089 h 5020241"/>
              <a:gd name="connsiteX11" fmla="*/ 9700933 w 12191695"/>
              <a:gd name="connsiteY11" fmla="*/ 4426165 h 5020241"/>
              <a:gd name="connsiteX12" fmla="*/ 9429058 w 12191695"/>
              <a:gd name="connsiteY12" fmla="*/ 4451387 h 5020241"/>
              <a:gd name="connsiteX13" fmla="*/ 9153526 w 12191695"/>
              <a:gd name="connsiteY13" fmla="*/ 4476609 h 5020241"/>
              <a:gd name="connsiteX14" fmla="*/ 8881651 w 12191695"/>
              <a:gd name="connsiteY14" fmla="*/ 4497628 h 5020241"/>
              <a:gd name="connsiteX15" fmla="*/ 8609776 w 12191695"/>
              <a:gd name="connsiteY15" fmla="*/ 4514092 h 5020241"/>
              <a:gd name="connsiteX16" fmla="*/ 8339121 w 12191695"/>
              <a:gd name="connsiteY16" fmla="*/ 4531258 h 5020241"/>
              <a:gd name="connsiteX17" fmla="*/ 8070903 w 12191695"/>
              <a:gd name="connsiteY17" fmla="*/ 4545620 h 5020241"/>
              <a:gd name="connsiteX18" fmla="*/ 7805124 w 12191695"/>
              <a:gd name="connsiteY18" fmla="*/ 4555779 h 5020241"/>
              <a:gd name="connsiteX19" fmla="*/ 7539345 w 12191695"/>
              <a:gd name="connsiteY19" fmla="*/ 4564537 h 5020241"/>
              <a:gd name="connsiteX20" fmla="*/ 7276005 w 12191695"/>
              <a:gd name="connsiteY20" fmla="*/ 4572944 h 5020241"/>
              <a:gd name="connsiteX21" fmla="*/ 7016322 w 12191695"/>
              <a:gd name="connsiteY21" fmla="*/ 4576798 h 5020241"/>
              <a:gd name="connsiteX22" fmla="*/ 6756639 w 12191695"/>
              <a:gd name="connsiteY22" fmla="*/ 4581001 h 5020241"/>
              <a:gd name="connsiteX23" fmla="*/ 6500613 w 12191695"/>
              <a:gd name="connsiteY23" fmla="*/ 4583103 h 5020241"/>
              <a:gd name="connsiteX24" fmla="*/ 6247026 w 12191695"/>
              <a:gd name="connsiteY24" fmla="*/ 4581001 h 5020241"/>
              <a:gd name="connsiteX25" fmla="*/ 5995877 w 12191695"/>
              <a:gd name="connsiteY25" fmla="*/ 4581001 h 5020241"/>
              <a:gd name="connsiteX26" fmla="*/ 5747167 w 12191695"/>
              <a:gd name="connsiteY26" fmla="*/ 4576798 h 5020241"/>
              <a:gd name="connsiteX27" fmla="*/ 5503333 w 12191695"/>
              <a:gd name="connsiteY27" fmla="*/ 4570492 h 5020241"/>
              <a:gd name="connsiteX28" fmla="*/ 5261938 w 12191695"/>
              <a:gd name="connsiteY28" fmla="*/ 4564537 h 5020241"/>
              <a:gd name="connsiteX29" fmla="*/ 5025418 w 12191695"/>
              <a:gd name="connsiteY29" fmla="*/ 4557881 h 5020241"/>
              <a:gd name="connsiteX30" fmla="*/ 4790118 w 12191695"/>
              <a:gd name="connsiteY30" fmla="*/ 4547722 h 5020241"/>
              <a:gd name="connsiteX31" fmla="*/ 4558477 w 12191695"/>
              <a:gd name="connsiteY31" fmla="*/ 4536862 h 5020241"/>
              <a:gd name="connsiteX32" fmla="*/ 4331710 w 12191695"/>
              <a:gd name="connsiteY32" fmla="*/ 4527054 h 5020241"/>
              <a:gd name="connsiteX33" fmla="*/ 3889152 w 12191695"/>
              <a:gd name="connsiteY33" fmla="*/ 4499379 h 5020241"/>
              <a:gd name="connsiteX34" fmla="*/ 3464881 w 12191695"/>
              <a:gd name="connsiteY34" fmla="*/ 4469954 h 5020241"/>
              <a:gd name="connsiteX35" fmla="*/ 3057678 w 12191695"/>
              <a:gd name="connsiteY35" fmla="*/ 4439126 h 5020241"/>
              <a:gd name="connsiteX36" fmla="*/ 2672421 w 12191695"/>
              <a:gd name="connsiteY36" fmla="*/ 4405147 h 5020241"/>
              <a:gd name="connsiteX37" fmla="*/ 2304232 w 12191695"/>
              <a:gd name="connsiteY37" fmla="*/ 4369765 h 5020241"/>
              <a:gd name="connsiteX38" fmla="*/ 1962864 w 12191695"/>
              <a:gd name="connsiteY38" fmla="*/ 4331582 h 5020241"/>
              <a:gd name="connsiteX39" fmla="*/ 1642223 w 12191695"/>
              <a:gd name="connsiteY39" fmla="*/ 4294099 h 5020241"/>
              <a:gd name="connsiteX40" fmla="*/ 1347183 w 12191695"/>
              <a:gd name="connsiteY40" fmla="*/ 4256616 h 5020241"/>
              <a:gd name="connsiteX41" fmla="*/ 1076528 w 12191695"/>
              <a:gd name="connsiteY41" fmla="*/ 4221235 h 5020241"/>
              <a:gd name="connsiteX42" fmla="*/ 836351 w 12191695"/>
              <a:gd name="connsiteY42" fmla="*/ 4187605 h 5020241"/>
              <a:gd name="connsiteX43" fmla="*/ 619339 w 12191695"/>
              <a:gd name="connsiteY43" fmla="*/ 4155727 h 5020241"/>
              <a:gd name="connsiteX44" fmla="*/ 436464 w 12191695"/>
              <a:gd name="connsiteY44" fmla="*/ 4129104 h 5020241"/>
              <a:gd name="connsiteX45" fmla="*/ 282848 w 12191695"/>
              <a:gd name="connsiteY45" fmla="*/ 4103881 h 5020241"/>
              <a:gd name="connsiteX46" fmla="*/ 71932 w 12191695"/>
              <a:gd name="connsiteY46" fmla="*/ 4067800 h 5020241"/>
              <a:gd name="connsiteX47" fmla="*/ 1 w 12191695"/>
              <a:gd name="connsiteY47" fmla="*/ 4055539 h 5020241"/>
              <a:gd name="connsiteX48" fmla="*/ 1 w 12191695"/>
              <a:gd name="connsiteY48" fmla="*/ 5020241 h 5020241"/>
              <a:gd name="connsiteX49" fmla="*/ 0 w 12191695"/>
              <a:gd name="connsiteY49" fmla="*/ 5020241 h 502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6916" y="4854346"/>
            <a:ext cx="10407602" cy="868026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rgbClr val="EBEBEB"/>
                </a:solidFill>
              </a:rPr>
              <a:t>MMACHS HOSA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6917" y="5722374"/>
            <a:ext cx="10407602" cy="48792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2025 Regional, State, and international leadership conferences</a:t>
            </a:r>
          </a:p>
        </p:txBody>
      </p:sp>
    </p:spTree>
    <p:extLst>
      <p:ext uri="{BB962C8B-B14F-4D97-AF65-F5344CB8AC3E}">
        <p14:creationId xmlns:p14="http://schemas.microsoft.com/office/powerpoint/2010/main" val="3981219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EBA9FF-8375-5664-B574-90D246A2C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646" y="0"/>
            <a:ext cx="57347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875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072F1A-DF03-4E43-ABBD-AE02FA961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en-US" u="sng">
                <a:solidFill>
                  <a:srgbClr val="EBEBEB"/>
                </a:solidFill>
              </a:rPr>
              <a:t>Regionals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8E72C-2D02-448B-9872-3E6CB5503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FFFF"/>
                </a:solidFill>
              </a:rPr>
              <a:t>Jan 24</a:t>
            </a:r>
            <a:r>
              <a:rPr lang="en-US" sz="1400" baseline="30000" dirty="0">
                <a:solidFill>
                  <a:srgbClr val="FFFFFF"/>
                </a:solidFill>
              </a:rPr>
              <a:t>th</a:t>
            </a:r>
            <a:r>
              <a:rPr lang="en-US" sz="1400" dirty="0">
                <a:solidFill>
                  <a:srgbClr val="FFFFFF"/>
                </a:solidFill>
              </a:rPr>
              <a:t> – First Round Testing (4:30 – 7:30 p.m.)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FFFF"/>
                </a:solidFill>
              </a:rPr>
              <a:t>January 25</a:t>
            </a:r>
            <a:r>
              <a:rPr lang="en-US" sz="1400" baseline="30000" dirty="0">
                <a:solidFill>
                  <a:srgbClr val="FFFFFF"/>
                </a:solidFill>
              </a:rPr>
              <a:t>th</a:t>
            </a:r>
            <a:r>
              <a:rPr lang="en-US" sz="1400" dirty="0">
                <a:solidFill>
                  <a:srgbClr val="FFFFFF"/>
                </a:solidFill>
              </a:rPr>
              <a:t> – Second Round Events / Knowledge Tests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FFFF"/>
                </a:solidFill>
              </a:rPr>
              <a:t>8:30 a.m. – 4:30 p.m. @ Dennis Technical Education Center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FFFF"/>
                </a:solidFill>
              </a:rPr>
              <a:t>Based on student appointment time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FFFF"/>
                </a:solidFill>
              </a:rPr>
              <a:t>Participation is mandatory in order to attend SLC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FFFF"/>
                </a:solidFill>
              </a:rPr>
              <a:t>Placement is NOT mandatory to attend state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FFFF"/>
                </a:solidFill>
              </a:rPr>
              <a:t>Specific appointment times posted week of: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FFFF"/>
                </a:solidFill>
              </a:rPr>
              <a:t>Students must check in at MMACHS Booster table when they arrive. They may leave after their second event is complete</a:t>
            </a:r>
          </a:p>
        </p:txBody>
      </p:sp>
      <p:sp>
        <p:nvSpPr>
          <p:cNvPr id="17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D8D61C-2F63-8429-E9FF-8BA56F7536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152" r="29139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692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034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State Leadership </a:t>
            </a:r>
            <a:r>
              <a:rPr lang="en-US" u="sng">
                <a:solidFill>
                  <a:srgbClr val="EBEBEB"/>
                </a:solidFill>
              </a:rPr>
              <a:t>Conference (SLC)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30" y="2071992"/>
            <a:ext cx="6188189" cy="46206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FFFF"/>
                </a:solidFill>
              </a:rPr>
              <a:t>March 5-7th, 2025</a:t>
            </a:r>
          </a:p>
          <a:p>
            <a:pPr marL="0" indent="0">
              <a:lnSpc>
                <a:spcPct val="90000"/>
              </a:lnSpc>
              <a:buNone/>
            </a:pPr>
            <a:endParaRPr lang="en-US" sz="14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FFFF"/>
                </a:solidFill>
              </a:rPr>
              <a:t>Committed by January 17th (responsible for $)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FFFF"/>
                </a:solidFill>
              </a:rPr>
              <a:t>$100 fees due by February 27</a:t>
            </a:r>
            <a:r>
              <a:rPr lang="en-US" sz="1400" baseline="30000" dirty="0">
                <a:solidFill>
                  <a:srgbClr val="FFFFFF"/>
                </a:solidFill>
              </a:rPr>
              <a:t>th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FFFF"/>
                </a:solidFill>
              </a:rPr>
              <a:t>Unless 20 boxes of potatoes </a:t>
            </a:r>
            <a:r>
              <a:rPr lang="en-US" sz="1400" baseline="30000" dirty="0">
                <a:solidFill>
                  <a:srgbClr val="FFFFFF"/>
                </a:solidFill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endParaRPr lang="en-US" sz="14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FFFF"/>
                </a:solidFill>
              </a:rPr>
              <a:t>Grade Check February 27</a:t>
            </a:r>
            <a:r>
              <a:rPr lang="en-US" sz="1400" baseline="30000" dirty="0">
                <a:solidFill>
                  <a:srgbClr val="FFFFFF"/>
                </a:solidFill>
              </a:rPr>
              <a:t>th</a:t>
            </a:r>
            <a:r>
              <a:rPr lang="en-US" sz="1400" dirty="0">
                <a:solidFill>
                  <a:srgbClr val="FFFFFF"/>
                </a:solidFill>
              </a:rPr>
              <a:t> (No more than 1 WIP)</a:t>
            </a:r>
          </a:p>
          <a:p>
            <a:pPr marL="0" indent="0">
              <a:lnSpc>
                <a:spcPct val="90000"/>
              </a:lnSpc>
              <a:buNone/>
            </a:pPr>
            <a:endParaRPr lang="en-US" sz="14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FFFF"/>
                </a:solidFill>
              </a:rPr>
              <a:t>MUST attend closing ceremonies on March 7</a:t>
            </a:r>
            <a:r>
              <a:rPr lang="en-US" sz="1400" baseline="30000" dirty="0">
                <a:solidFill>
                  <a:srgbClr val="FFFFFF"/>
                </a:solidFill>
              </a:rPr>
              <a:t>th</a:t>
            </a:r>
            <a:r>
              <a:rPr lang="en-US" sz="1400" dirty="0">
                <a:solidFill>
                  <a:srgbClr val="FFFFFF"/>
                </a:solidFill>
              </a:rPr>
              <a:t> to qualify for ILC</a:t>
            </a:r>
          </a:p>
          <a:p>
            <a:pPr marL="0" indent="0">
              <a:lnSpc>
                <a:spcPct val="90000"/>
              </a:lnSpc>
              <a:buNone/>
            </a:pPr>
            <a:endParaRPr lang="en-US" sz="14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FFFF"/>
                </a:solidFill>
              </a:rPr>
              <a:t>Online tests after school beginning January 27</a:t>
            </a:r>
            <a:r>
              <a:rPr lang="en-US" sz="1400" baseline="30000" dirty="0">
                <a:solidFill>
                  <a:srgbClr val="FFFFFF"/>
                </a:solidFill>
              </a:rPr>
              <a:t>th</a:t>
            </a:r>
            <a:r>
              <a:rPr lang="en-US" sz="1400" dirty="0">
                <a:solidFill>
                  <a:srgbClr val="FFFFFF"/>
                </a:solidFill>
              </a:rPr>
              <a:t> (Times posted on Schoology)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FFFF"/>
                </a:solidFill>
              </a:rPr>
              <a:t>MUST TAKE TEST ON POSTED DATE!</a:t>
            </a:r>
          </a:p>
          <a:p>
            <a:pPr>
              <a:lnSpc>
                <a:spcPct val="90000"/>
              </a:lnSpc>
            </a:pP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037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94705377-BB75-4B92-02C2-ED22382C68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5" t="3" r="54633" b="-1"/>
          <a:stretch/>
        </p:blipFill>
        <p:spPr bwMode="auto"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7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9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1931" y="452718"/>
            <a:ext cx="4638903" cy="14005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u="sng"/>
              <a:t>SLC Continued</a:t>
            </a:r>
          </a:p>
        </p:txBody>
      </p:sp>
      <p:sp>
        <p:nvSpPr>
          <p:cNvPr id="78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AC74218-D9AC-CDF7-64FA-7424BD4772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9" r="30601"/>
          <a:stretch/>
        </p:blipFill>
        <p:spPr bwMode="auto">
          <a:xfrm>
            <a:off x="3" y="10"/>
            <a:ext cx="4973099" cy="6857991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D1C63A9-D464-067F-5B07-B442EE78468F}"/>
              </a:ext>
            </a:extLst>
          </p:cNvPr>
          <p:cNvSpPr txBox="1">
            <a:spLocks/>
          </p:cNvSpPr>
          <p:nvPr/>
        </p:nvSpPr>
        <p:spPr>
          <a:xfrm>
            <a:off x="5341018" y="1331259"/>
            <a:ext cx="6118165" cy="52640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dirty="0"/>
              <a:t>March 5</a:t>
            </a:r>
            <a:r>
              <a:rPr lang="en-US" sz="1400" baseline="30000" dirty="0"/>
              <a:t>th</a:t>
            </a:r>
            <a:r>
              <a:rPr lang="en-US" sz="1400" dirty="0"/>
              <a:t> – Arrive at school normal time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Bus leaves around 8:15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One stop in Twin Falls, ID for restroom, snacks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Hotel: Home2Suites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Four students to a room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Gender </a:t>
            </a:r>
            <a:r>
              <a:rPr lang="en-US" sz="1400" dirty="0">
                <a:sym typeface="Wingdings" panose="05000000000000000000" pitchFamily="2" charset="2"/>
              </a:rPr>
              <a:t> Grade Level  Teammates</a:t>
            </a: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1400" dirty="0"/>
              <a:t>Activities: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Competitions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Symposiums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General Sessions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HOSA Night: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Student Union Building closed to anyone but HOSA members: Rock climbing, dance, bowling, movie theater, etc.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Things to Pack: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One suitcase and one “carry on”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PRO DRESS!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Clothes for three days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Bathing suit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Chaperones: ~13 MMACHS staff</a:t>
            </a:r>
          </a:p>
          <a:p>
            <a:pPr>
              <a:lnSpc>
                <a:spcPct val="90000"/>
              </a:lnSpc>
            </a:pP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44052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en-US" sz="3900" dirty="0">
                <a:solidFill>
                  <a:srgbClr val="EBEBEB"/>
                </a:solidFill>
              </a:rPr>
              <a:t>International Leadership </a:t>
            </a:r>
            <a:r>
              <a:rPr lang="en-US" sz="3900" u="sng" dirty="0">
                <a:solidFill>
                  <a:srgbClr val="EBEBEB"/>
                </a:solidFill>
              </a:rPr>
              <a:t>Conference (ILC)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30" y="2438400"/>
            <a:ext cx="6506879" cy="378541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ILC Parent Meeting, Tuesday, March 11</a:t>
            </a:r>
            <a:r>
              <a:rPr lang="en-US" baseline="30000" dirty="0">
                <a:solidFill>
                  <a:srgbClr val="FFFFFF"/>
                </a:solidFill>
              </a:rPr>
              <a:t>th</a:t>
            </a:r>
            <a:r>
              <a:rPr lang="en-US" dirty="0">
                <a:solidFill>
                  <a:srgbClr val="FFFFFF"/>
                </a:solidFill>
              </a:rPr>
              <a:t> @ 6 pm</a:t>
            </a:r>
          </a:p>
          <a:p>
            <a:r>
              <a:rPr lang="en-US" dirty="0">
                <a:solidFill>
                  <a:srgbClr val="FFFFFF"/>
                </a:solidFill>
              </a:rPr>
              <a:t>June 17 – June 22, 2025; Nashville, TN</a:t>
            </a:r>
          </a:p>
          <a:p>
            <a:r>
              <a:rPr lang="en-US" dirty="0">
                <a:solidFill>
                  <a:srgbClr val="FFFFFF"/>
                </a:solidFill>
              </a:rPr>
              <a:t>Will need confirmation paperwork &amp; $100 deposit by March 14</a:t>
            </a:r>
            <a:r>
              <a:rPr lang="en-US" baseline="30000" dirty="0">
                <a:solidFill>
                  <a:srgbClr val="FFFFFF"/>
                </a:solidFill>
              </a:rPr>
              <a:t>th</a:t>
            </a:r>
            <a:r>
              <a:rPr lang="en-US" dirty="0">
                <a:solidFill>
                  <a:srgbClr val="FFFFFF"/>
                </a:solidFill>
              </a:rPr>
              <a:t>, 2024.</a:t>
            </a:r>
          </a:p>
          <a:p>
            <a:r>
              <a:rPr lang="en-US" dirty="0">
                <a:solidFill>
                  <a:srgbClr val="FFFFFF"/>
                </a:solidFill>
              </a:rPr>
              <a:t>We take all grade levels, discuss travel &amp; funding now!  ILC conflicts w/ summer school; must pass classes!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B045E8-AC0C-4EA5-A4C1-8507BD0675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5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00530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Check </a:t>
            </a:r>
            <a:r>
              <a:rPr lang="en-US" sz="2400" dirty="0">
                <a:hlinkClick r:id="rId2"/>
              </a:rPr>
              <a:t>www.hosa.org</a:t>
            </a:r>
            <a:endParaRPr lang="en-US" sz="2400" dirty="0"/>
          </a:p>
          <a:p>
            <a:r>
              <a:rPr lang="en-US" sz="2400" dirty="0"/>
              <a:t>Frequent </a:t>
            </a:r>
            <a:r>
              <a:rPr lang="en-US" sz="2400" dirty="0">
                <a:hlinkClick r:id="rId3"/>
              </a:rPr>
              <a:t>http://www.meridianmedicalartscharter.org/hosa/</a:t>
            </a:r>
            <a:r>
              <a:rPr lang="en-US" sz="2400" dirty="0"/>
              <a:t> </a:t>
            </a:r>
          </a:p>
          <a:p>
            <a:r>
              <a:rPr lang="en-US" sz="2400" dirty="0"/>
              <a:t>Donate at </a:t>
            </a:r>
            <a:r>
              <a:rPr lang="en-US" sz="2400" dirty="0">
                <a:hlinkClick r:id="rId4"/>
              </a:rPr>
              <a:t>http://www.meridianmedicalartscharter.org/giving/</a:t>
            </a:r>
            <a:r>
              <a:rPr lang="en-US" sz="2400" dirty="0"/>
              <a:t> </a:t>
            </a:r>
          </a:p>
          <a:p>
            <a:r>
              <a:rPr lang="en-US" sz="2400" dirty="0"/>
              <a:t>Email Blake </a:t>
            </a:r>
            <a:r>
              <a:rPr lang="en-US" sz="2400"/>
              <a:t>Gaudet </a:t>
            </a:r>
            <a:r>
              <a:rPr lang="en-US" sz="2400">
                <a:hlinkClick r:id="rId5"/>
              </a:rPr>
              <a:t>gaudet</a:t>
            </a:r>
            <a:r>
              <a:rPr lang="en-US" sz="2400" dirty="0">
                <a:hlinkClick r:id="rId5"/>
              </a:rPr>
              <a:t>.blake@westada.org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    or Jonathan Skaar, </a:t>
            </a:r>
            <a:r>
              <a:rPr lang="en-US" sz="2400" dirty="0">
                <a:hlinkClick r:id="rId6"/>
              </a:rPr>
              <a:t>skaar.jonathan@westada.org</a:t>
            </a:r>
            <a:endParaRPr lang="en-US" dirty="0"/>
          </a:p>
          <a:p>
            <a:r>
              <a:rPr lang="en-US" sz="5400" dirty="0"/>
              <a:t>THANK YOU!!!!!</a:t>
            </a:r>
          </a:p>
        </p:txBody>
      </p:sp>
    </p:spTree>
    <p:extLst>
      <p:ext uri="{BB962C8B-B14F-4D97-AF65-F5344CB8AC3E}">
        <p14:creationId xmlns:p14="http://schemas.microsoft.com/office/powerpoint/2010/main" val="21012611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389</Words>
  <Application>Microsoft Office PowerPoint</Application>
  <PresentationFormat>Widescreen</PresentationFormat>
  <Paragraphs>56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Century Gothic</vt:lpstr>
      <vt:lpstr>Wingdings</vt:lpstr>
      <vt:lpstr>Wingdings 3</vt:lpstr>
      <vt:lpstr>Ion</vt:lpstr>
      <vt:lpstr>MMACHS HOSA </vt:lpstr>
      <vt:lpstr>PowerPoint Presentation</vt:lpstr>
      <vt:lpstr>Regionals</vt:lpstr>
      <vt:lpstr>State Leadership Conference (SLC)</vt:lpstr>
      <vt:lpstr>SLC Continued</vt:lpstr>
      <vt:lpstr>International Leadership Conference (ILC)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MMACHS HOSA</dc:title>
  <dc:creator>Gaudet Blake</dc:creator>
  <cp:lastModifiedBy>Blake Gaudet</cp:lastModifiedBy>
  <cp:revision>1</cp:revision>
  <dcterms:created xsi:type="dcterms:W3CDTF">2020-02-04T13:55:36Z</dcterms:created>
  <dcterms:modified xsi:type="dcterms:W3CDTF">2025-01-14T16:15:35Z</dcterms:modified>
</cp:coreProperties>
</file>