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2" r:id="rId5"/>
  </p:sldIdLst>
  <p:sldSz cx="7772400" cy="100584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16DA1-60A6-2070-3290-6AF80CFDF456}" v="10" dt="2023-08-14T17:18:21.006"/>
    <p1510:client id="{71324493-09AA-BBD1-FEA9-208C8839EE25}" v="79" dt="2022-08-19T14:48:52.251"/>
    <p1510:client id="{797706D7-20F4-EB96-E9FE-80A7F645D7D7}" v="31" dt="2023-08-14T17:14:26.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168"/>
        <p:guide pos="24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Mcclure" userId="S::mcclure.christa@westada.org::8ac1cd67-32cb-4e2e-957b-0172e3d94656" providerId="AD" clId="Web-{18D16DA1-60A6-2070-3290-6AF80CFDF456}"/>
    <pc:docChg chg="modSld">
      <pc:chgData name="Christa Mcclure" userId="S::mcclure.christa@westada.org::8ac1cd67-32cb-4e2e-957b-0172e3d94656" providerId="AD" clId="Web-{18D16DA1-60A6-2070-3290-6AF80CFDF456}" dt="2023-08-14T17:18:18.818" v="2" actId="20577"/>
      <pc:docMkLst>
        <pc:docMk/>
      </pc:docMkLst>
      <pc:sldChg chg="modSp">
        <pc:chgData name="Christa Mcclure" userId="S::mcclure.christa@westada.org::8ac1cd67-32cb-4e2e-957b-0172e3d94656" providerId="AD" clId="Web-{18D16DA1-60A6-2070-3290-6AF80CFDF456}" dt="2023-08-14T17:18:18.818" v="2" actId="20577"/>
        <pc:sldMkLst>
          <pc:docMk/>
          <pc:sldMk cId="0" sldId="257"/>
        </pc:sldMkLst>
        <pc:spChg chg="mod">
          <ac:chgData name="Christa Mcclure" userId="S::mcclure.christa@westada.org::8ac1cd67-32cb-4e2e-957b-0172e3d94656" providerId="AD" clId="Web-{18D16DA1-60A6-2070-3290-6AF80CFDF456}" dt="2023-08-14T17:18:18.818" v="2" actId="20577"/>
          <ac:spMkLst>
            <pc:docMk/>
            <pc:sldMk cId="0" sldId="257"/>
            <ac:spMk id="2052" creationId="{46FFC1EB-7F84-4DD6-9180-1ED0018CA49C}"/>
          </ac:spMkLst>
        </pc:spChg>
      </pc:sldChg>
      <pc:sldChg chg="modSp">
        <pc:chgData name="Christa Mcclure" userId="S::mcclure.christa@westada.org::8ac1cd67-32cb-4e2e-957b-0172e3d94656" providerId="AD" clId="Web-{18D16DA1-60A6-2070-3290-6AF80CFDF456}" dt="2023-08-14T17:18:10.724" v="1" actId="20577"/>
        <pc:sldMkLst>
          <pc:docMk/>
          <pc:sldMk cId="0" sldId="259"/>
        </pc:sldMkLst>
        <pc:spChg chg="mod">
          <ac:chgData name="Christa Mcclure" userId="S::mcclure.christa@westada.org::8ac1cd67-32cb-4e2e-957b-0172e3d94656" providerId="AD" clId="Web-{18D16DA1-60A6-2070-3290-6AF80CFDF456}" dt="2023-08-14T17:18:10.724" v="1" actId="20577"/>
          <ac:spMkLst>
            <pc:docMk/>
            <pc:sldMk cId="0" sldId="259"/>
            <ac:spMk id="3082" creationId="{045FA6C6-022F-4688-A583-78D331357FEB}"/>
          </ac:spMkLst>
        </pc:spChg>
      </pc:sldChg>
    </pc:docChg>
  </pc:docChgLst>
  <pc:docChgLst>
    <pc:chgData name="Christa Mcclure" userId="S::mcclure.christa@westada.org::8ac1cd67-32cb-4e2e-957b-0172e3d94656" providerId="AD" clId="Web-{797706D7-20F4-EB96-E9FE-80A7F645D7D7}"/>
    <pc:docChg chg="modSld">
      <pc:chgData name="Christa Mcclure" userId="S::mcclure.christa@westada.org::8ac1cd67-32cb-4e2e-957b-0172e3d94656" providerId="AD" clId="Web-{797706D7-20F4-EB96-E9FE-80A7F645D7D7}" dt="2023-08-14T17:14:26.007" v="15" actId="1076"/>
      <pc:docMkLst>
        <pc:docMk/>
      </pc:docMkLst>
      <pc:sldChg chg="modSp">
        <pc:chgData name="Christa Mcclure" userId="S::mcclure.christa@westada.org::8ac1cd67-32cb-4e2e-957b-0172e3d94656" providerId="AD" clId="Web-{797706D7-20F4-EB96-E9FE-80A7F645D7D7}" dt="2023-08-14T17:03:32.796" v="2" actId="20577"/>
        <pc:sldMkLst>
          <pc:docMk/>
          <pc:sldMk cId="0" sldId="257"/>
        </pc:sldMkLst>
        <pc:spChg chg="mod">
          <ac:chgData name="Christa Mcclure" userId="S::mcclure.christa@westada.org::8ac1cd67-32cb-4e2e-957b-0172e3d94656" providerId="AD" clId="Web-{797706D7-20F4-EB96-E9FE-80A7F645D7D7}" dt="2023-08-14T17:03:32.796" v="2" actId="20577"/>
          <ac:spMkLst>
            <pc:docMk/>
            <pc:sldMk cId="0" sldId="257"/>
            <ac:spMk id="2052" creationId="{46FFC1EB-7F84-4DD6-9180-1ED0018CA49C}"/>
          </ac:spMkLst>
        </pc:spChg>
      </pc:sldChg>
      <pc:sldChg chg="modSp">
        <pc:chgData name="Christa Mcclure" userId="S::mcclure.christa@westada.org::8ac1cd67-32cb-4e2e-957b-0172e3d94656" providerId="AD" clId="Web-{797706D7-20F4-EB96-E9FE-80A7F645D7D7}" dt="2023-08-14T17:14:26.007" v="15" actId="1076"/>
        <pc:sldMkLst>
          <pc:docMk/>
          <pc:sldMk cId="0" sldId="260"/>
        </pc:sldMkLst>
        <pc:spChg chg="mod">
          <ac:chgData name="Christa Mcclure" userId="S::mcclure.christa@westada.org::8ac1cd67-32cb-4e2e-957b-0172e3d94656" providerId="AD" clId="Web-{797706D7-20F4-EB96-E9FE-80A7F645D7D7}" dt="2023-08-14T17:14:26.007" v="15" actId="1076"/>
          <ac:spMkLst>
            <pc:docMk/>
            <pc:sldMk cId="0" sldId="260"/>
            <ac:spMk id="16" creationId="{7E97DC14-EE7D-4EEA-91F1-B4520D2E9D2B}"/>
          </ac:spMkLst>
        </pc:spChg>
        <pc:spChg chg="mod">
          <ac:chgData name="Christa Mcclure" userId="S::mcclure.christa@westada.org::8ac1cd67-32cb-4e2e-957b-0172e3d94656" providerId="AD" clId="Web-{797706D7-20F4-EB96-E9FE-80A7F645D7D7}" dt="2023-08-14T17:13:48.303" v="9" actId="20577"/>
          <ac:spMkLst>
            <pc:docMk/>
            <pc:sldMk cId="0" sldId="260"/>
            <ac:spMk id="4102" creationId="{E8887477-DC10-4B1D-B111-2F2019C0B451}"/>
          </ac:spMkLst>
        </pc:spChg>
        <pc:spChg chg="mod">
          <ac:chgData name="Christa Mcclure" userId="S::mcclure.christa@westada.org::8ac1cd67-32cb-4e2e-957b-0172e3d94656" providerId="AD" clId="Web-{797706D7-20F4-EB96-E9FE-80A7F645D7D7}" dt="2023-08-14T17:14:20.976" v="14" actId="20577"/>
          <ac:spMkLst>
            <pc:docMk/>
            <pc:sldMk cId="0" sldId="260"/>
            <ac:spMk id="4103" creationId="{B0D48489-C60C-4536-A147-3A02891B877D}"/>
          </ac:spMkLst>
        </pc:spChg>
      </pc:sldChg>
    </pc:docChg>
  </pc:docChgLst>
  <pc:docChgLst>
    <pc:chgData name="Christa Mcclure" userId="S::mcclure.christa@westada.org::8ac1cd67-32cb-4e2e-957b-0172e3d94656" providerId="AD" clId="Web-{71324493-09AA-BBD1-FEA9-208C8839EE25}"/>
    <pc:docChg chg="addSld delSld modSld">
      <pc:chgData name="Christa Mcclure" userId="S::mcclure.christa@westada.org::8ac1cd67-32cb-4e2e-957b-0172e3d94656" providerId="AD" clId="Web-{71324493-09AA-BBD1-FEA9-208C8839EE25}" dt="2022-08-19T14:48:51.782" v="56" actId="20577"/>
      <pc:docMkLst>
        <pc:docMk/>
      </pc:docMkLst>
      <pc:sldChg chg="delSp modSp">
        <pc:chgData name="Christa Mcclure" userId="S::mcclure.christa@westada.org::8ac1cd67-32cb-4e2e-957b-0172e3d94656" providerId="AD" clId="Web-{71324493-09AA-BBD1-FEA9-208C8839EE25}" dt="2022-08-19T14:48:51.782" v="56" actId="20577"/>
        <pc:sldMkLst>
          <pc:docMk/>
          <pc:sldMk cId="0" sldId="259"/>
        </pc:sldMkLst>
        <pc:spChg chg="mod">
          <ac:chgData name="Christa Mcclure" userId="S::mcclure.christa@westada.org::8ac1cd67-32cb-4e2e-957b-0172e3d94656" providerId="AD" clId="Web-{71324493-09AA-BBD1-FEA9-208C8839EE25}" dt="2022-08-19T14:48:37.329" v="51" actId="1076"/>
          <ac:spMkLst>
            <pc:docMk/>
            <pc:sldMk cId="0" sldId="259"/>
            <ac:spMk id="2" creationId="{7E94AE40-5552-4EC5-A5F4-94E80C6866F3}"/>
          </ac:spMkLst>
        </pc:spChg>
        <pc:spChg chg="mod">
          <ac:chgData name="Christa Mcclure" userId="S::mcclure.christa@westada.org::8ac1cd67-32cb-4e2e-957b-0172e3d94656" providerId="AD" clId="Web-{71324493-09AA-BBD1-FEA9-208C8839EE25}" dt="2022-08-19T14:48:33.767" v="50" actId="1076"/>
          <ac:spMkLst>
            <pc:docMk/>
            <pc:sldMk cId="0" sldId="259"/>
            <ac:spMk id="3" creationId="{C2666218-2A16-45C4-AB83-7891F86404ED}"/>
          </ac:spMkLst>
        </pc:spChg>
        <pc:spChg chg="mod">
          <ac:chgData name="Christa Mcclure" userId="S::mcclure.christa@westada.org::8ac1cd67-32cb-4e2e-957b-0172e3d94656" providerId="AD" clId="Web-{71324493-09AA-BBD1-FEA9-208C8839EE25}" dt="2022-08-19T14:47:20.470" v="32" actId="1076"/>
          <ac:spMkLst>
            <pc:docMk/>
            <pc:sldMk cId="0" sldId="259"/>
            <ac:spMk id="4" creationId="{8508017B-21C9-4A38-83B9-B8A0F341CF02}"/>
          </ac:spMkLst>
        </pc:spChg>
        <pc:spChg chg="mod">
          <ac:chgData name="Christa Mcclure" userId="S::mcclure.christa@westada.org::8ac1cd67-32cb-4e2e-957b-0172e3d94656" providerId="AD" clId="Web-{71324493-09AA-BBD1-FEA9-208C8839EE25}" dt="2022-08-19T14:47:47.142" v="38" actId="1076"/>
          <ac:spMkLst>
            <pc:docMk/>
            <pc:sldMk cId="0" sldId="259"/>
            <ac:spMk id="5" creationId="{B5545D79-2CB5-4BC2-8B8F-93C9C30E28AE}"/>
          </ac:spMkLst>
        </pc:spChg>
        <pc:spChg chg="del">
          <ac:chgData name="Christa Mcclure" userId="S::mcclure.christa@westada.org::8ac1cd67-32cb-4e2e-957b-0172e3d94656" providerId="AD" clId="Web-{71324493-09AA-BBD1-FEA9-208C8839EE25}" dt="2022-08-19T14:45:46.064" v="21"/>
          <ac:spMkLst>
            <pc:docMk/>
            <pc:sldMk cId="0" sldId="259"/>
            <ac:spMk id="27" creationId="{AB2DB682-B0FA-4F35-A9EE-D73727A70638}"/>
          </ac:spMkLst>
        </pc:spChg>
        <pc:spChg chg="del">
          <ac:chgData name="Christa Mcclure" userId="S::mcclure.christa@westada.org::8ac1cd67-32cb-4e2e-957b-0172e3d94656" providerId="AD" clId="Web-{71324493-09AA-BBD1-FEA9-208C8839EE25}" dt="2022-08-19T14:45:50.455" v="22"/>
          <ac:spMkLst>
            <pc:docMk/>
            <pc:sldMk cId="0" sldId="259"/>
            <ac:spMk id="32" creationId="{288D8682-3DAF-4D27-A532-B4A94DB3B192}"/>
          </ac:spMkLst>
        </pc:spChg>
        <pc:spChg chg="mod">
          <ac:chgData name="Christa Mcclure" userId="S::mcclure.christa@westada.org::8ac1cd67-32cb-4e2e-957b-0172e3d94656" providerId="AD" clId="Web-{71324493-09AA-BBD1-FEA9-208C8839EE25}" dt="2022-08-19T14:47:51.126" v="39" actId="1076"/>
          <ac:spMkLst>
            <pc:docMk/>
            <pc:sldMk cId="0" sldId="259"/>
            <ac:spMk id="34" creationId="{60F6B1BB-03DA-4044-848E-8AA98F6D384F}"/>
          </ac:spMkLst>
        </pc:spChg>
        <pc:spChg chg="mod">
          <ac:chgData name="Christa Mcclure" userId="S::mcclure.christa@westada.org::8ac1cd67-32cb-4e2e-957b-0172e3d94656" providerId="AD" clId="Web-{71324493-09AA-BBD1-FEA9-208C8839EE25}" dt="2022-08-19T14:48:51.782" v="56" actId="20577"/>
          <ac:spMkLst>
            <pc:docMk/>
            <pc:sldMk cId="0" sldId="259"/>
            <ac:spMk id="35" creationId="{38DE35B2-F267-4B8F-84FD-5DD4C7A0AD84}"/>
          </ac:spMkLst>
        </pc:spChg>
        <pc:spChg chg="mod">
          <ac:chgData name="Christa Mcclure" userId="S::mcclure.christa@westada.org::8ac1cd67-32cb-4e2e-957b-0172e3d94656" providerId="AD" clId="Web-{71324493-09AA-BBD1-FEA9-208C8839EE25}" dt="2022-08-19T14:47:13.892" v="31" actId="1076"/>
          <ac:spMkLst>
            <pc:docMk/>
            <pc:sldMk cId="0" sldId="259"/>
            <ac:spMk id="47" creationId="{42E7036D-C7E1-4FE6-A069-CD0DB16EF3A7}"/>
          </ac:spMkLst>
        </pc:spChg>
        <pc:spChg chg="mod">
          <ac:chgData name="Christa Mcclure" userId="S::mcclure.christa@westada.org::8ac1cd67-32cb-4e2e-957b-0172e3d94656" providerId="AD" clId="Web-{71324493-09AA-BBD1-FEA9-208C8839EE25}" dt="2022-08-19T14:47:07.220" v="30" actId="1076"/>
          <ac:spMkLst>
            <pc:docMk/>
            <pc:sldMk cId="0" sldId="259"/>
            <ac:spMk id="3078" creationId="{10A2C72C-53CD-4FAB-955D-A5C59C0F2D38}"/>
          </ac:spMkLst>
        </pc:spChg>
        <pc:spChg chg="mod">
          <ac:chgData name="Christa Mcclure" userId="S::mcclure.christa@westada.org::8ac1cd67-32cb-4e2e-957b-0172e3d94656" providerId="AD" clId="Web-{71324493-09AA-BBD1-FEA9-208C8839EE25}" dt="2022-08-19T14:44:05.299" v="11" actId="20577"/>
          <ac:spMkLst>
            <pc:docMk/>
            <pc:sldMk cId="0" sldId="259"/>
            <ac:spMk id="3082" creationId="{045FA6C6-022F-4688-A583-78D331357FEB}"/>
          </ac:spMkLst>
        </pc:spChg>
        <pc:picChg chg="del mod">
          <ac:chgData name="Christa Mcclure" userId="S::mcclure.christa@westada.org::8ac1cd67-32cb-4e2e-957b-0172e3d94656" providerId="AD" clId="Web-{71324493-09AA-BBD1-FEA9-208C8839EE25}" dt="2022-08-19T14:47:39.064" v="37"/>
          <ac:picMkLst>
            <pc:docMk/>
            <pc:sldMk cId="0" sldId="259"/>
            <ac:picMk id="3088" creationId="{4DC04FAE-DD9C-44BA-89D2-1AC73062D4CA}"/>
          </ac:picMkLst>
        </pc:picChg>
        <pc:cxnChg chg="mod">
          <ac:chgData name="Christa Mcclure" userId="S::mcclure.christa@westada.org::8ac1cd67-32cb-4e2e-957b-0172e3d94656" providerId="AD" clId="Web-{71324493-09AA-BBD1-FEA9-208C8839EE25}" dt="2022-08-19T14:46:58.986" v="29" actId="14100"/>
          <ac:cxnSpMkLst>
            <pc:docMk/>
            <pc:sldMk cId="0" sldId="259"/>
            <ac:cxnSpMk id="6" creationId="{FACDFF21-EA87-48E1-A415-B78DEB8F7C7D}"/>
          </ac:cxnSpMkLst>
        </pc:cxnChg>
        <pc:cxnChg chg="mod">
          <ac:chgData name="Christa Mcclure" userId="S::mcclure.christa@westada.org::8ac1cd67-32cb-4e2e-957b-0172e3d94656" providerId="AD" clId="Web-{71324493-09AA-BBD1-FEA9-208C8839EE25}" dt="2022-08-19T14:46:13.908" v="23" actId="1076"/>
          <ac:cxnSpMkLst>
            <pc:docMk/>
            <pc:sldMk cId="0" sldId="259"/>
            <ac:cxnSpMk id="36" creationId="{CBA7E12B-2B45-4292-91D9-D514FFFDADA4}"/>
          </ac:cxnSpMkLst>
        </pc:cxnChg>
        <pc:cxnChg chg="mod">
          <ac:chgData name="Christa Mcclure" userId="S::mcclure.christa@westada.org::8ac1cd67-32cb-4e2e-957b-0172e3d94656" providerId="AD" clId="Web-{71324493-09AA-BBD1-FEA9-208C8839EE25}" dt="2022-08-19T14:48:19.938" v="44" actId="1076"/>
          <ac:cxnSpMkLst>
            <pc:docMk/>
            <pc:sldMk cId="0" sldId="259"/>
            <ac:cxnSpMk id="57" creationId="{EB131A21-C922-4D30-9DBA-3AA30D308FF4}"/>
          </ac:cxnSpMkLst>
        </pc:cxnChg>
      </pc:sldChg>
      <pc:sldChg chg="modSp">
        <pc:chgData name="Christa Mcclure" userId="S::mcclure.christa@westada.org::8ac1cd67-32cb-4e2e-957b-0172e3d94656" providerId="AD" clId="Web-{71324493-09AA-BBD1-FEA9-208C8839EE25}" dt="2022-08-19T14:45:31.720" v="20" actId="20577"/>
        <pc:sldMkLst>
          <pc:docMk/>
          <pc:sldMk cId="0" sldId="260"/>
        </pc:sldMkLst>
        <pc:spChg chg="mod">
          <ac:chgData name="Christa Mcclure" userId="S::mcclure.christa@westada.org::8ac1cd67-32cb-4e2e-957b-0172e3d94656" providerId="AD" clId="Web-{71324493-09AA-BBD1-FEA9-208C8839EE25}" dt="2022-08-19T14:45:26.595" v="18" actId="20577"/>
          <ac:spMkLst>
            <pc:docMk/>
            <pc:sldMk cId="0" sldId="260"/>
            <ac:spMk id="15" creationId="{53918A37-3A64-4641-B015-450EDB54973F}"/>
          </ac:spMkLst>
        </pc:spChg>
        <pc:spChg chg="mod">
          <ac:chgData name="Christa Mcclure" userId="S::mcclure.christa@westada.org::8ac1cd67-32cb-4e2e-957b-0172e3d94656" providerId="AD" clId="Web-{71324493-09AA-BBD1-FEA9-208C8839EE25}" dt="2022-08-19T14:44:30.924" v="15" actId="1076"/>
          <ac:spMkLst>
            <pc:docMk/>
            <pc:sldMk cId="0" sldId="260"/>
            <ac:spMk id="16" creationId="{7E97DC14-EE7D-4EEA-91F1-B4520D2E9D2B}"/>
          </ac:spMkLst>
        </pc:spChg>
        <pc:spChg chg="mod">
          <ac:chgData name="Christa Mcclure" userId="S::mcclure.christa@westada.org::8ac1cd67-32cb-4e2e-957b-0172e3d94656" providerId="AD" clId="Web-{71324493-09AA-BBD1-FEA9-208C8839EE25}" dt="2022-08-19T14:45:31.720" v="20" actId="20577"/>
          <ac:spMkLst>
            <pc:docMk/>
            <pc:sldMk cId="0" sldId="260"/>
            <ac:spMk id="4102" creationId="{E8887477-DC10-4B1D-B111-2F2019C0B451}"/>
          </ac:spMkLst>
        </pc:spChg>
        <pc:spChg chg="mod">
          <ac:chgData name="Christa Mcclure" userId="S::mcclure.christa@westada.org::8ac1cd67-32cb-4e2e-957b-0172e3d94656" providerId="AD" clId="Web-{71324493-09AA-BBD1-FEA9-208C8839EE25}" dt="2022-08-19T14:44:21.971" v="14" actId="20577"/>
          <ac:spMkLst>
            <pc:docMk/>
            <pc:sldMk cId="0" sldId="260"/>
            <ac:spMk id="4103" creationId="{B0D48489-C60C-4536-A147-3A02891B877D}"/>
          </ac:spMkLst>
        </pc:spChg>
      </pc:sldChg>
      <pc:sldChg chg="delSp new del">
        <pc:chgData name="Christa Mcclure" userId="S::mcclure.christa@westada.org::8ac1cd67-32cb-4e2e-957b-0172e3d94656" providerId="AD" clId="Web-{71324493-09AA-BBD1-FEA9-208C8839EE25}" dt="2022-08-19T14:45:16.658" v="17"/>
        <pc:sldMkLst>
          <pc:docMk/>
          <pc:sldMk cId="890436084" sldId="261"/>
        </pc:sldMkLst>
        <pc:spChg chg="del">
          <ac:chgData name="Christa Mcclure" userId="S::mcclure.christa@westada.org::8ac1cd67-32cb-4e2e-957b-0172e3d94656" providerId="AD" clId="Web-{71324493-09AA-BBD1-FEA9-208C8839EE25}" dt="2022-08-19T14:28:57.553" v="1"/>
          <ac:spMkLst>
            <pc:docMk/>
            <pc:sldMk cId="890436084" sldId="261"/>
            <ac:spMk id="2" creationId="{43157FF2-14D5-5BB9-3A62-DB9570BDF6DC}"/>
          </ac:spMkLst>
        </pc:spChg>
        <pc:spChg chg="del">
          <ac:chgData name="Christa Mcclure" userId="S::mcclure.christa@westada.org::8ac1cd67-32cb-4e2e-957b-0172e3d94656" providerId="AD" clId="Web-{71324493-09AA-BBD1-FEA9-208C8839EE25}" dt="2022-08-19T14:29:00.772" v="2"/>
          <ac:spMkLst>
            <pc:docMk/>
            <pc:sldMk cId="890436084" sldId="261"/>
            <ac:spMk id="3" creationId="{D4522065-0FF6-E772-E98F-E1141ECFD41D}"/>
          </ac:spMkLst>
        </pc:spChg>
      </pc:sldChg>
      <pc:sldChg chg="add">
        <pc:chgData name="Christa Mcclure" userId="S::mcclure.christa@westada.org::8ac1cd67-32cb-4e2e-957b-0172e3d94656" providerId="AD" clId="Web-{71324493-09AA-BBD1-FEA9-208C8839EE25}" dt="2022-08-19T14:45:09.845" v="16"/>
        <pc:sldMkLst>
          <pc:docMk/>
          <pc:sldMk cId="489969207"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CD9C0FB-CCAD-4024-B06C-2E1805162FCF}"/>
              </a:ext>
            </a:extLst>
          </p:cNvPr>
          <p:cNvSpPr>
            <a:spLocks noGrp="1"/>
          </p:cNvSpPr>
          <p:nvPr>
            <p:ph type="dt" sz="half" idx="10"/>
          </p:nvPr>
        </p:nvSpPr>
        <p:spPr/>
        <p:txBody>
          <a:bodyPr/>
          <a:lstStyle>
            <a:lvl1pPr>
              <a:defRPr/>
            </a:lvl1pPr>
          </a:lstStyle>
          <a:p>
            <a:pPr>
              <a:defRPr/>
            </a:pPr>
            <a:fld id="{EA0F0527-9080-4B11-B3F4-1B4F6BAC6018}"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D897B872-3682-4AA1-A7D1-D8EB623D8D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958106-E5BF-4B25-8A26-0FD0406BC3E1}"/>
              </a:ext>
            </a:extLst>
          </p:cNvPr>
          <p:cNvSpPr>
            <a:spLocks noGrp="1"/>
          </p:cNvSpPr>
          <p:nvPr>
            <p:ph type="sldNum" sz="quarter" idx="12"/>
          </p:nvPr>
        </p:nvSpPr>
        <p:spPr/>
        <p:txBody>
          <a:bodyPr/>
          <a:lstStyle>
            <a:lvl1pPr>
              <a:defRPr/>
            </a:lvl1pPr>
          </a:lstStyle>
          <a:p>
            <a:fld id="{CFD76875-7564-43F6-A915-E2F1482B66F5}" type="slidenum">
              <a:rPr lang="en-US" altLang="en-US"/>
              <a:pPr/>
              <a:t>‹#›</a:t>
            </a:fld>
            <a:endParaRPr lang="en-US" altLang="en-US"/>
          </a:p>
        </p:txBody>
      </p:sp>
    </p:spTree>
    <p:extLst>
      <p:ext uri="{BB962C8B-B14F-4D97-AF65-F5344CB8AC3E}">
        <p14:creationId xmlns:p14="http://schemas.microsoft.com/office/powerpoint/2010/main" val="174394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AB2F3-BEB1-44EE-9FDF-1E0E9BB30097}"/>
              </a:ext>
            </a:extLst>
          </p:cNvPr>
          <p:cNvSpPr>
            <a:spLocks noGrp="1"/>
          </p:cNvSpPr>
          <p:nvPr>
            <p:ph type="dt" sz="half" idx="10"/>
          </p:nvPr>
        </p:nvSpPr>
        <p:spPr/>
        <p:txBody>
          <a:bodyPr/>
          <a:lstStyle>
            <a:lvl1pPr>
              <a:defRPr/>
            </a:lvl1pPr>
          </a:lstStyle>
          <a:p>
            <a:pPr>
              <a:defRPr/>
            </a:pPr>
            <a:fld id="{EE3565D4-CD4C-441A-8212-1833EE443AED}"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C7323791-165E-45FF-9471-0480F44B47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B5569B-75AF-48B7-96FA-6872457A6732}"/>
              </a:ext>
            </a:extLst>
          </p:cNvPr>
          <p:cNvSpPr>
            <a:spLocks noGrp="1"/>
          </p:cNvSpPr>
          <p:nvPr>
            <p:ph type="sldNum" sz="quarter" idx="12"/>
          </p:nvPr>
        </p:nvSpPr>
        <p:spPr/>
        <p:txBody>
          <a:bodyPr/>
          <a:lstStyle>
            <a:lvl1pPr>
              <a:defRPr/>
            </a:lvl1pPr>
          </a:lstStyle>
          <a:p>
            <a:fld id="{90137981-4227-4CA4-BCB7-295885CEC465}" type="slidenum">
              <a:rPr lang="en-US" altLang="en-US"/>
              <a:pPr/>
              <a:t>‹#›</a:t>
            </a:fld>
            <a:endParaRPr lang="en-US" altLang="en-US"/>
          </a:p>
        </p:txBody>
      </p:sp>
    </p:spTree>
    <p:extLst>
      <p:ext uri="{BB962C8B-B14F-4D97-AF65-F5344CB8AC3E}">
        <p14:creationId xmlns:p14="http://schemas.microsoft.com/office/powerpoint/2010/main" val="69447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43EFD-39CD-46C2-922B-8D7DB46B70E8}"/>
              </a:ext>
            </a:extLst>
          </p:cNvPr>
          <p:cNvSpPr>
            <a:spLocks noGrp="1"/>
          </p:cNvSpPr>
          <p:nvPr>
            <p:ph type="dt" sz="half" idx="10"/>
          </p:nvPr>
        </p:nvSpPr>
        <p:spPr/>
        <p:txBody>
          <a:bodyPr/>
          <a:lstStyle>
            <a:lvl1pPr>
              <a:defRPr/>
            </a:lvl1pPr>
          </a:lstStyle>
          <a:p>
            <a:pPr>
              <a:defRPr/>
            </a:pPr>
            <a:fld id="{7F8FD571-05D2-4499-83E2-BEC05B54EA74}"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F3447180-6FF9-4ADF-B355-31336F9BB8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A05BDA-8617-449E-95CC-D766CBBABF5F}"/>
              </a:ext>
            </a:extLst>
          </p:cNvPr>
          <p:cNvSpPr>
            <a:spLocks noGrp="1"/>
          </p:cNvSpPr>
          <p:nvPr>
            <p:ph type="sldNum" sz="quarter" idx="12"/>
          </p:nvPr>
        </p:nvSpPr>
        <p:spPr/>
        <p:txBody>
          <a:bodyPr/>
          <a:lstStyle>
            <a:lvl1pPr>
              <a:defRPr/>
            </a:lvl1pPr>
          </a:lstStyle>
          <a:p>
            <a:fld id="{27E88756-B452-43FD-BCDF-FAEB0B20B69E}" type="slidenum">
              <a:rPr lang="en-US" altLang="en-US"/>
              <a:pPr/>
              <a:t>‹#›</a:t>
            </a:fld>
            <a:endParaRPr lang="en-US" altLang="en-US"/>
          </a:p>
        </p:txBody>
      </p:sp>
    </p:spTree>
    <p:extLst>
      <p:ext uri="{BB962C8B-B14F-4D97-AF65-F5344CB8AC3E}">
        <p14:creationId xmlns:p14="http://schemas.microsoft.com/office/powerpoint/2010/main" val="81704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96474-28E5-4C77-B0F2-466A759E3FAA}"/>
              </a:ext>
            </a:extLst>
          </p:cNvPr>
          <p:cNvSpPr>
            <a:spLocks noGrp="1"/>
          </p:cNvSpPr>
          <p:nvPr>
            <p:ph type="dt" sz="half" idx="10"/>
          </p:nvPr>
        </p:nvSpPr>
        <p:spPr/>
        <p:txBody>
          <a:bodyPr/>
          <a:lstStyle>
            <a:lvl1pPr>
              <a:defRPr/>
            </a:lvl1pPr>
          </a:lstStyle>
          <a:p>
            <a:pPr>
              <a:defRPr/>
            </a:pPr>
            <a:fld id="{1D8EDACC-420B-4736-A764-DED448AC4072}"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227BFCF4-EE37-4692-9F23-3117686561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DB1EAC-97EC-4075-9E5A-425433262094}"/>
              </a:ext>
            </a:extLst>
          </p:cNvPr>
          <p:cNvSpPr>
            <a:spLocks noGrp="1"/>
          </p:cNvSpPr>
          <p:nvPr>
            <p:ph type="sldNum" sz="quarter" idx="12"/>
          </p:nvPr>
        </p:nvSpPr>
        <p:spPr/>
        <p:txBody>
          <a:bodyPr/>
          <a:lstStyle>
            <a:lvl1pPr>
              <a:defRPr/>
            </a:lvl1pPr>
          </a:lstStyle>
          <a:p>
            <a:fld id="{A9A8C36E-28ED-4A57-80E2-8B9E3C68DB6F}" type="slidenum">
              <a:rPr lang="en-US" altLang="en-US"/>
              <a:pPr/>
              <a:t>‹#›</a:t>
            </a:fld>
            <a:endParaRPr lang="en-US" altLang="en-US"/>
          </a:p>
        </p:txBody>
      </p:sp>
    </p:spTree>
    <p:extLst>
      <p:ext uri="{BB962C8B-B14F-4D97-AF65-F5344CB8AC3E}">
        <p14:creationId xmlns:p14="http://schemas.microsoft.com/office/powerpoint/2010/main" val="224248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06B1F-C821-442B-BEB3-15B22CC1B50D}"/>
              </a:ext>
            </a:extLst>
          </p:cNvPr>
          <p:cNvSpPr>
            <a:spLocks noGrp="1"/>
          </p:cNvSpPr>
          <p:nvPr>
            <p:ph type="dt" sz="half" idx="10"/>
          </p:nvPr>
        </p:nvSpPr>
        <p:spPr/>
        <p:txBody>
          <a:bodyPr/>
          <a:lstStyle>
            <a:lvl1pPr>
              <a:defRPr/>
            </a:lvl1pPr>
          </a:lstStyle>
          <a:p>
            <a:pPr>
              <a:defRPr/>
            </a:pPr>
            <a:fld id="{E199F501-8490-425F-9885-FB00077D4645}"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13DB4A8B-EB65-4BB8-B1E1-CF95A8AAB2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E0E237-2290-48BE-951B-1EF130F15322}"/>
              </a:ext>
            </a:extLst>
          </p:cNvPr>
          <p:cNvSpPr>
            <a:spLocks noGrp="1"/>
          </p:cNvSpPr>
          <p:nvPr>
            <p:ph type="sldNum" sz="quarter" idx="12"/>
          </p:nvPr>
        </p:nvSpPr>
        <p:spPr/>
        <p:txBody>
          <a:bodyPr/>
          <a:lstStyle>
            <a:lvl1pPr>
              <a:defRPr/>
            </a:lvl1pPr>
          </a:lstStyle>
          <a:p>
            <a:fld id="{8F1AEC44-9516-478A-B8F5-FF09D96C9AAD}" type="slidenum">
              <a:rPr lang="en-US" altLang="en-US"/>
              <a:pPr/>
              <a:t>‹#›</a:t>
            </a:fld>
            <a:endParaRPr lang="en-US" altLang="en-US"/>
          </a:p>
        </p:txBody>
      </p:sp>
    </p:spTree>
    <p:extLst>
      <p:ext uri="{BB962C8B-B14F-4D97-AF65-F5344CB8AC3E}">
        <p14:creationId xmlns:p14="http://schemas.microsoft.com/office/powerpoint/2010/main" val="401333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6D499A-2420-4C0A-9B48-C210FD27196E}"/>
              </a:ext>
            </a:extLst>
          </p:cNvPr>
          <p:cNvSpPr>
            <a:spLocks noGrp="1"/>
          </p:cNvSpPr>
          <p:nvPr>
            <p:ph type="dt" sz="half" idx="10"/>
          </p:nvPr>
        </p:nvSpPr>
        <p:spPr/>
        <p:txBody>
          <a:bodyPr/>
          <a:lstStyle>
            <a:lvl1pPr>
              <a:defRPr/>
            </a:lvl1pPr>
          </a:lstStyle>
          <a:p>
            <a:pPr>
              <a:defRPr/>
            </a:pPr>
            <a:fld id="{A24562E0-1CFC-4DBF-8D61-70A1C0C3274B}"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24C3961C-BF70-4DD5-984C-B605FEE7F3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710587-257B-454A-ABEA-97B925D7699C}"/>
              </a:ext>
            </a:extLst>
          </p:cNvPr>
          <p:cNvSpPr>
            <a:spLocks noGrp="1"/>
          </p:cNvSpPr>
          <p:nvPr>
            <p:ph type="sldNum" sz="quarter" idx="12"/>
          </p:nvPr>
        </p:nvSpPr>
        <p:spPr/>
        <p:txBody>
          <a:bodyPr/>
          <a:lstStyle>
            <a:lvl1pPr>
              <a:defRPr/>
            </a:lvl1pPr>
          </a:lstStyle>
          <a:p>
            <a:fld id="{31770A5B-5578-4D5C-8212-E17F7678AB35}" type="slidenum">
              <a:rPr lang="en-US" altLang="en-US"/>
              <a:pPr/>
              <a:t>‹#›</a:t>
            </a:fld>
            <a:endParaRPr lang="en-US" altLang="en-US"/>
          </a:p>
        </p:txBody>
      </p:sp>
    </p:spTree>
    <p:extLst>
      <p:ext uri="{BB962C8B-B14F-4D97-AF65-F5344CB8AC3E}">
        <p14:creationId xmlns:p14="http://schemas.microsoft.com/office/powerpoint/2010/main" val="41485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12587BB-01D6-48A5-9E26-9BAD399998DA}"/>
              </a:ext>
            </a:extLst>
          </p:cNvPr>
          <p:cNvSpPr>
            <a:spLocks noGrp="1"/>
          </p:cNvSpPr>
          <p:nvPr>
            <p:ph type="dt" sz="half" idx="10"/>
          </p:nvPr>
        </p:nvSpPr>
        <p:spPr/>
        <p:txBody>
          <a:bodyPr/>
          <a:lstStyle>
            <a:lvl1pPr>
              <a:defRPr/>
            </a:lvl1pPr>
          </a:lstStyle>
          <a:p>
            <a:pPr>
              <a:defRPr/>
            </a:pPr>
            <a:fld id="{A733340A-9ADE-412E-9E4C-0C4C59E163E3}" type="datetimeFigureOut">
              <a:rPr lang="en-US" altLang="en-US"/>
              <a:pPr>
                <a:defRPr/>
              </a:pPr>
              <a:t>8/14/2023</a:t>
            </a:fld>
            <a:endParaRPr lang="en-US" altLang="en-US"/>
          </a:p>
        </p:txBody>
      </p:sp>
      <p:sp>
        <p:nvSpPr>
          <p:cNvPr id="8" name="Footer Placeholder 4">
            <a:extLst>
              <a:ext uri="{FF2B5EF4-FFF2-40B4-BE49-F238E27FC236}">
                <a16:creationId xmlns:a16="http://schemas.microsoft.com/office/drawing/2014/main" id="{F52312CA-AE72-46C0-A572-A74D515E50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910928-455E-4AA2-BB62-7BED4C0645E7}"/>
              </a:ext>
            </a:extLst>
          </p:cNvPr>
          <p:cNvSpPr>
            <a:spLocks noGrp="1"/>
          </p:cNvSpPr>
          <p:nvPr>
            <p:ph type="sldNum" sz="quarter" idx="12"/>
          </p:nvPr>
        </p:nvSpPr>
        <p:spPr/>
        <p:txBody>
          <a:bodyPr/>
          <a:lstStyle>
            <a:lvl1pPr>
              <a:defRPr/>
            </a:lvl1pPr>
          </a:lstStyle>
          <a:p>
            <a:fld id="{623F422E-97FE-4A2E-9F05-5A88667BD4A5}" type="slidenum">
              <a:rPr lang="en-US" altLang="en-US"/>
              <a:pPr/>
              <a:t>‹#›</a:t>
            </a:fld>
            <a:endParaRPr lang="en-US" altLang="en-US"/>
          </a:p>
        </p:txBody>
      </p:sp>
    </p:spTree>
    <p:extLst>
      <p:ext uri="{BB962C8B-B14F-4D97-AF65-F5344CB8AC3E}">
        <p14:creationId xmlns:p14="http://schemas.microsoft.com/office/powerpoint/2010/main" val="187939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C7F0ED7-3C96-4679-A498-837338AD6940}"/>
              </a:ext>
            </a:extLst>
          </p:cNvPr>
          <p:cNvSpPr>
            <a:spLocks noGrp="1"/>
          </p:cNvSpPr>
          <p:nvPr>
            <p:ph type="dt" sz="half" idx="10"/>
          </p:nvPr>
        </p:nvSpPr>
        <p:spPr/>
        <p:txBody>
          <a:bodyPr/>
          <a:lstStyle>
            <a:lvl1pPr>
              <a:defRPr/>
            </a:lvl1pPr>
          </a:lstStyle>
          <a:p>
            <a:pPr>
              <a:defRPr/>
            </a:pPr>
            <a:fld id="{92100E7E-3F33-4E89-989A-55C7363A4F0C}" type="datetimeFigureOut">
              <a:rPr lang="en-US" altLang="en-US"/>
              <a:pPr>
                <a:defRPr/>
              </a:pPr>
              <a:t>8/14/2023</a:t>
            </a:fld>
            <a:endParaRPr lang="en-US" altLang="en-US"/>
          </a:p>
        </p:txBody>
      </p:sp>
      <p:sp>
        <p:nvSpPr>
          <p:cNvPr id="4" name="Footer Placeholder 4">
            <a:extLst>
              <a:ext uri="{FF2B5EF4-FFF2-40B4-BE49-F238E27FC236}">
                <a16:creationId xmlns:a16="http://schemas.microsoft.com/office/drawing/2014/main" id="{5C39EB27-F2B3-474B-BC1E-5FEA61F3BB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111028-9A11-4B8F-97AD-BBB402A84881}"/>
              </a:ext>
            </a:extLst>
          </p:cNvPr>
          <p:cNvSpPr>
            <a:spLocks noGrp="1"/>
          </p:cNvSpPr>
          <p:nvPr>
            <p:ph type="sldNum" sz="quarter" idx="12"/>
          </p:nvPr>
        </p:nvSpPr>
        <p:spPr/>
        <p:txBody>
          <a:bodyPr/>
          <a:lstStyle>
            <a:lvl1pPr>
              <a:defRPr/>
            </a:lvl1pPr>
          </a:lstStyle>
          <a:p>
            <a:fld id="{6155C0F2-ED8E-4F55-A8BF-B61183B7D1C5}" type="slidenum">
              <a:rPr lang="en-US" altLang="en-US"/>
              <a:pPr/>
              <a:t>‹#›</a:t>
            </a:fld>
            <a:endParaRPr lang="en-US" altLang="en-US"/>
          </a:p>
        </p:txBody>
      </p:sp>
    </p:spTree>
    <p:extLst>
      <p:ext uri="{BB962C8B-B14F-4D97-AF65-F5344CB8AC3E}">
        <p14:creationId xmlns:p14="http://schemas.microsoft.com/office/powerpoint/2010/main" val="421405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0D7877-B422-4B7E-8C05-E90EB78E7903}"/>
              </a:ext>
            </a:extLst>
          </p:cNvPr>
          <p:cNvSpPr>
            <a:spLocks noGrp="1"/>
          </p:cNvSpPr>
          <p:nvPr>
            <p:ph type="dt" sz="half" idx="10"/>
          </p:nvPr>
        </p:nvSpPr>
        <p:spPr/>
        <p:txBody>
          <a:bodyPr/>
          <a:lstStyle>
            <a:lvl1pPr>
              <a:defRPr/>
            </a:lvl1pPr>
          </a:lstStyle>
          <a:p>
            <a:pPr>
              <a:defRPr/>
            </a:pPr>
            <a:fld id="{A64CD75A-32A0-4C7A-BF1A-F0B4F739576D}" type="datetimeFigureOut">
              <a:rPr lang="en-US" altLang="en-US"/>
              <a:pPr>
                <a:defRPr/>
              </a:pPr>
              <a:t>8/14/2023</a:t>
            </a:fld>
            <a:endParaRPr lang="en-US" altLang="en-US"/>
          </a:p>
        </p:txBody>
      </p:sp>
      <p:sp>
        <p:nvSpPr>
          <p:cNvPr id="3" name="Footer Placeholder 4">
            <a:extLst>
              <a:ext uri="{FF2B5EF4-FFF2-40B4-BE49-F238E27FC236}">
                <a16:creationId xmlns:a16="http://schemas.microsoft.com/office/drawing/2014/main" id="{BF94F96B-102A-4431-B30A-6623A673042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D27A3E-B097-4E55-9D5B-2F80D078328C}"/>
              </a:ext>
            </a:extLst>
          </p:cNvPr>
          <p:cNvSpPr>
            <a:spLocks noGrp="1"/>
          </p:cNvSpPr>
          <p:nvPr>
            <p:ph type="sldNum" sz="quarter" idx="12"/>
          </p:nvPr>
        </p:nvSpPr>
        <p:spPr/>
        <p:txBody>
          <a:bodyPr/>
          <a:lstStyle>
            <a:lvl1pPr>
              <a:defRPr/>
            </a:lvl1pPr>
          </a:lstStyle>
          <a:p>
            <a:fld id="{1FDA4BFB-AD0D-493F-8FD0-503AFB65AF5D}" type="slidenum">
              <a:rPr lang="en-US" altLang="en-US"/>
              <a:pPr/>
              <a:t>‹#›</a:t>
            </a:fld>
            <a:endParaRPr lang="en-US" altLang="en-US"/>
          </a:p>
        </p:txBody>
      </p:sp>
    </p:spTree>
    <p:extLst>
      <p:ext uri="{BB962C8B-B14F-4D97-AF65-F5344CB8AC3E}">
        <p14:creationId xmlns:p14="http://schemas.microsoft.com/office/powerpoint/2010/main" val="159142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3AB4646-E7E1-420B-9857-219C83115341}"/>
              </a:ext>
            </a:extLst>
          </p:cNvPr>
          <p:cNvSpPr>
            <a:spLocks noGrp="1"/>
          </p:cNvSpPr>
          <p:nvPr>
            <p:ph type="dt" sz="half" idx="10"/>
          </p:nvPr>
        </p:nvSpPr>
        <p:spPr/>
        <p:txBody>
          <a:bodyPr/>
          <a:lstStyle>
            <a:lvl1pPr>
              <a:defRPr/>
            </a:lvl1pPr>
          </a:lstStyle>
          <a:p>
            <a:pPr>
              <a:defRPr/>
            </a:pPr>
            <a:fld id="{D0E83DF6-E009-4EA9-A84C-3DBA5CF74547}"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79E0D838-1949-45A0-AF22-30B5C69D20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2EF17-A5A9-4514-9483-36C9101B55A2}"/>
              </a:ext>
            </a:extLst>
          </p:cNvPr>
          <p:cNvSpPr>
            <a:spLocks noGrp="1"/>
          </p:cNvSpPr>
          <p:nvPr>
            <p:ph type="sldNum" sz="quarter" idx="12"/>
          </p:nvPr>
        </p:nvSpPr>
        <p:spPr/>
        <p:txBody>
          <a:bodyPr/>
          <a:lstStyle>
            <a:lvl1pPr>
              <a:defRPr/>
            </a:lvl1pPr>
          </a:lstStyle>
          <a:p>
            <a:fld id="{960A24EB-E6D1-40E8-9D37-E7C96311CC3B}" type="slidenum">
              <a:rPr lang="en-US" altLang="en-US"/>
              <a:pPr/>
              <a:t>‹#›</a:t>
            </a:fld>
            <a:endParaRPr lang="en-US" altLang="en-US"/>
          </a:p>
        </p:txBody>
      </p:sp>
    </p:spTree>
    <p:extLst>
      <p:ext uri="{BB962C8B-B14F-4D97-AF65-F5344CB8AC3E}">
        <p14:creationId xmlns:p14="http://schemas.microsoft.com/office/powerpoint/2010/main" val="239639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757F41-5A29-4DB3-9499-DFEEE872746C}"/>
              </a:ext>
            </a:extLst>
          </p:cNvPr>
          <p:cNvSpPr>
            <a:spLocks noGrp="1"/>
          </p:cNvSpPr>
          <p:nvPr>
            <p:ph type="dt" sz="half" idx="10"/>
          </p:nvPr>
        </p:nvSpPr>
        <p:spPr/>
        <p:txBody>
          <a:bodyPr/>
          <a:lstStyle>
            <a:lvl1pPr>
              <a:defRPr/>
            </a:lvl1pPr>
          </a:lstStyle>
          <a:p>
            <a:pPr>
              <a:defRPr/>
            </a:pPr>
            <a:fld id="{B60DA60F-2E51-401D-A4DE-103A2200995C}"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04B826AD-31C9-4A85-A5B6-EB86BD93F4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3F9019-C4D1-4EF7-8460-BA6EB90D6FE5}"/>
              </a:ext>
            </a:extLst>
          </p:cNvPr>
          <p:cNvSpPr>
            <a:spLocks noGrp="1"/>
          </p:cNvSpPr>
          <p:nvPr>
            <p:ph type="sldNum" sz="quarter" idx="12"/>
          </p:nvPr>
        </p:nvSpPr>
        <p:spPr/>
        <p:txBody>
          <a:bodyPr/>
          <a:lstStyle>
            <a:lvl1pPr>
              <a:defRPr/>
            </a:lvl1pPr>
          </a:lstStyle>
          <a:p>
            <a:fld id="{10D41B30-5715-4458-B1C7-F8C65AA1F24E}" type="slidenum">
              <a:rPr lang="en-US" altLang="en-US"/>
              <a:pPr/>
              <a:t>‹#›</a:t>
            </a:fld>
            <a:endParaRPr lang="en-US" altLang="en-US"/>
          </a:p>
        </p:txBody>
      </p:sp>
    </p:spTree>
    <p:extLst>
      <p:ext uri="{BB962C8B-B14F-4D97-AF65-F5344CB8AC3E}">
        <p14:creationId xmlns:p14="http://schemas.microsoft.com/office/powerpoint/2010/main" val="410758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D97042-588D-4A60-88AE-E1E1BEA92FEC}"/>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789DD52-88DF-465A-BE2C-82F21A4A2115}"/>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C836A7-FA97-4F07-9FB0-AA68F2ACB8A3}"/>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41D5B5D8-73C3-46F1-AB46-697FAAB02F66}"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4FB591B8-B45F-495D-8E6C-64FF4976A37D}"/>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A77BF18-8DC4-494D-BC4C-9DCF7A216F3E}"/>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CF92CE0-B445-4EF8-A929-19FD92F2A83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pp.schoology.com/login?destination=resources%2Fmy%2F2282146990%3Ff%3D148112619#/resources/my/2282146990?f=148112619" TargetMode="External"/><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www.westada.org/domain/4851" TargetMode="External"/><Relationship Id="rId4" Type="http://schemas.openxmlformats.org/officeDocument/2006/relationships/image" Target="../media/image3.png"/><Relationship Id="rId9" Type="http://schemas.openxmlformats.org/officeDocument/2006/relationships/hyperlink" Target="https://zoom.us/j/97548895310?pwd=NVAvV211V2V4R2Rsd2FhcWxDUWxDUT09&#82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intosh HD:Users:tamaragorosave:Desktop:Clip Art:Grepic_Chalkboard_Paper:chalkboard7.jpg">
            <a:extLst>
              <a:ext uri="{FF2B5EF4-FFF2-40B4-BE49-F238E27FC236}">
                <a16:creationId xmlns:a16="http://schemas.microsoft.com/office/drawing/2014/main" id="{0504F37C-CAC9-4BF4-A1D8-F0A6FB78B158}"/>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sp>
        <p:nvSpPr>
          <p:cNvPr id="2051" name="TextBox 7">
            <a:extLst>
              <a:ext uri="{FF2B5EF4-FFF2-40B4-BE49-F238E27FC236}">
                <a16:creationId xmlns:a16="http://schemas.microsoft.com/office/drawing/2014/main" id="{4624D456-7391-429F-98F6-B4606F412288}"/>
              </a:ext>
            </a:extLst>
          </p:cNvPr>
          <p:cNvSpPr txBox="1">
            <a:spLocks noChangeArrowheads="1"/>
          </p:cNvSpPr>
          <p:nvPr/>
        </p:nvSpPr>
        <p:spPr bwMode="auto">
          <a:xfrm>
            <a:off x="2073275" y="114300"/>
            <a:ext cx="378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200">
              <a:solidFill>
                <a:schemeClr val="bg1"/>
              </a:solidFill>
              <a:latin typeface="+mj-lt"/>
            </a:endParaRPr>
          </a:p>
        </p:txBody>
      </p:sp>
      <p:sp>
        <p:nvSpPr>
          <p:cNvPr id="2052" name="TextBox 8">
            <a:extLst>
              <a:ext uri="{FF2B5EF4-FFF2-40B4-BE49-F238E27FC236}">
                <a16:creationId xmlns:a16="http://schemas.microsoft.com/office/drawing/2014/main" id="{46FFC1EB-7F84-4DD6-9180-1ED0018CA49C}"/>
              </a:ext>
            </a:extLst>
          </p:cNvPr>
          <p:cNvSpPr txBox="1">
            <a:spLocks noChangeArrowheads="1"/>
          </p:cNvSpPr>
          <p:nvPr/>
        </p:nvSpPr>
        <p:spPr bwMode="auto">
          <a:xfrm>
            <a:off x="2384425" y="1177925"/>
            <a:ext cx="378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a:solidFill>
                  <a:srgbClr val="FFFFFF"/>
                </a:solidFill>
                <a:latin typeface="Arial Black"/>
                <a:ea typeface="MS PGothic"/>
                <a:cs typeface="Arial"/>
              </a:rPr>
              <a:t>2023-2024</a:t>
            </a:r>
            <a:endParaRPr lang="en-US" altLang="en-US" sz="1200">
              <a:solidFill>
                <a:srgbClr val="FFFFFF"/>
              </a:solidFill>
              <a:latin typeface="Arial Black" panose="020B0A040201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B15DC16-5A6F-4330-A985-4509050201E9}"/>
              </a:ext>
            </a:extLst>
          </p:cNvPr>
          <p:cNvSpPr/>
          <p:nvPr/>
        </p:nvSpPr>
        <p:spPr>
          <a:xfrm>
            <a:off x="2228789" y="400041"/>
            <a:ext cx="4114800" cy="823280"/>
          </a:xfrm>
          <a:prstGeom prst="rect">
            <a:avLst/>
          </a:prstGeom>
          <a:noFill/>
          <a:ln>
            <a:noFill/>
          </a:ln>
        </p:spPr>
        <p:txBody>
          <a:bodyPr wrap="none">
            <a:prstTxWarp prst="textChevron">
              <a:avLst/>
            </a:prstTxWarp>
            <a:spAutoFit/>
          </a:bodyPr>
          <a:lstStyle/>
          <a:p>
            <a:pPr algn="ctr" eaLnBrk="1" hangingPunct="1">
              <a:defRPr/>
            </a:pPr>
            <a:r>
              <a:rPr lang="en-US" sz="12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0"/>
                <a:cs typeface="Arial"/>
              </a:rPr>
              <a:t>Drawing &amp; Painting</a:t>
            </a:r>
          </a:p>
        </p:txBody>
      </p:sp>
      <p:pic>
        <p:nvPicPr>
          <p:cNvPr id="2054" name="Picture 10">
            <a:extLst>
              <a:ext uri="{FF2B5EF4-FFF2-40B4-BE49-F238E27FC236}">
                <a16:creationId xmlns:a16="http://schemas.microsoft.com/office/drawing/2014/main" id="{012C8F48-FA5F-42BC-84E8-4DF81C10A09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5">
            <a:extLst>
              <a:ext uri="{FF2B5EF4-FFF2-40B4-BE49-F238E27FC236}">
                <a16:creationId xmlns:a16="http://schemas.microsoft.com/office/drawing/2014/main" id="{D2FF2B47-FAFB-457E-97B1-296C00E4EC00}"/>
              </a:ext>
            </a:extLst>
          </p:cNvPr>
          <p:cNvSpPr txBox="1"/>
          <p:nvPr/>
        </p:nvSpPr>
        <p:spPr>
          <a:xfrm>
            <a:off x="274638" y="322263"/>
            <a:ext cx="1263650" cy="10287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Meridian Medical Arts Charter High School</a:t>
            </a:r>
          </a:p>
          <a:p>
            <a:pPr algn="ctr" eaLnBrk="1" fontAlgn="auto" hangingPunct="1">
              <a:lnSpc>
                <a:spcPct val="75000"/>
              </a:lnSpc>
              <a:spcBef>
                <a:spcPts val="0"/>
              </a:spcBef>
              <a:spcAft>
                <a:spcPts val="0"/>
              </a:spcAft>
              <a:defRPr/>
            </a:pPr>
            <a:endParaRPr lang="en-US" sz="1200">
              <a:solidFill>
                <a:schemeClr val="tx1"/>
              </a:solidFill>
              <a:latin typeface="+mj-lt"/>
              <a:ea typeface="Calibri"/>
              <a:cs typeface="Arial Narrow"/>
            </a:endParaRPr>
          </a:p>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Mrs. McClure</a:t>
            </a:r>
            <a:endParaRPr lang="en-US" sz="1200" b="1">
              <a:solidFill>
                <a:schemeClr val="tx1"/>
              </a:solidFill>
              <a:latin typeface="+mj-lt"/>
              <a:ea typeface="Calibri"/>
              <a:cs typeface="Arial Narrow"/>
            </a:endParaRPr>
          </a:p>
        </p:txBody>
      </p:sp>
      <p:sp>
        <p:nvSpPr>
          <p:cNvPr id="4" name="TextBox 3">
            <a:extLst>
              <a:ext uri="{FF2B5EF4-FFF2-40B4-BE49-F238E27FC236}">
                <a16:creationId xmlns:a16="http://schemas.microsoft.com/office/drawing/2014/main" id="{CA7DCBC6-8ADD-43DE-939E-B1A45FDBF3BA}"/>
              </a:ext>
            </a:extLst>
          </p:cNvPr>
          <p:cNvSpPr txBox="1"/>
          <p:nvPr/>
        </p:nvSpPr>
        <p:spPr>
          <a:xfrm>
            <a:off x="254680" y="2323567"/>
            <a:ext cx="2919412"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How to contact me</a:t>
            </a:r>
          </a:p>
        </p:txBody>
      </p:sp>
      <p:cxnSp>
        <p:nvCxnSpPr>
          <p:cNvPr id="6" name="Straight Connector 5">
            <a:extLst>
              <a:ext uri="{FF2B5EF4-FFF2-40B4-BE49-F238E27FC236}">
                <a16:creationId xmlns:a16="http://schemas.microsoft.com/office/drawing/2014/main" id="{91A28890-CA50-4A86-8988-274AEB839FFC}"/>
              </a:ext>
            </a:extLst>
          </p:cNvPr>
          <p:cNvCxnSpPr>
            <a:cxnSpLocks noChangeShapeType="1"/>
          </p:cNvCxnSpPr>
          <p:nvPr/>
        </p:nvCxnSpPr>
        <p:spPr bwMode="auto">
          <a:xfrm>
            <a:off x="3241943" y="1679246"/>
            <a:ext cx="34925" cy="2570163"/>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00EC84A1-7168-4F90-8E3B-5C23B4A70D10}"/>
              </a:ext>
            </a:extLst>
          </p:cNvPr>
          <p:cNvSpPr txBox="1"/>
          <p:nvPr/>
        </p:nvSpPr>
        <p:spPr>
          <a:xfrm>
            <a:off x="3432175" y="1782763"/>
            <a:ext cx="3724275"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CLASS MATERIALS</a:t>
            </a:r>
          </a:p>
        </p:txBody>
      </p:sp>
      <p:sp>
        <p:nvSpPr>
          <p:cNvPr id="16" name="TextBox 15">
            <a:extLst>
              <a:ext uri="{FF2B5EF4-FFF2-40B4-BE49-F238E27FC236}">
                <a16:creationId xmlns:a16="http://schemas.microsoft.com/office/drawing/2014/main" id="{B9A80A98-F38E-45AE-BC18-2805B3F383A5}"/>
              </a:ext>
            </a:extLst>
          </p:cNvPr>
          <p:cNvSpPr txBox="1"/>
          <p:nvPr/>
        </p:nvSpPr>
        <p:spPr>
          <a:xfrm>
            <a:off x="3317875" y="1773238"/>
            <a:ext cx="4240213" cy="2493962"/>
          </a:xfrm>
          <a:prstGeom prst="rect">
            <a:avLst/>
          </a:prstGeom>
          <a:noFill/>
        </p:spPr>
        <p:txBody>
          <a:bodyPr>
            <a:spAutoFit/>
          </a:bodyPr>
          <a:lstStyle/>
          <a:p>
            <a:pPr eaLnBrk="1" hangingPunct="1">
              <a:defRPr/>
            </a:pPr>
            <a:endParaRPr lang="en-US" sz="1200">
              <a:latin typeface="+mj-lt"/>
              <a:ea typeface="ＭＳ ゴシック"/>
              <a:cs typeface="Arial Narrow"/>
            </a:endParaRPr>
          </a:p>
          <a:p>
            <a:pPr eaLnBrk="1" hangingPunct="1">
              <a:defRPr/>
            </a:pPr>
            <a:endParaRPr lang="en-US" sz="1200">
              <a:latin typeface="+mj-lt"/>
              <a:ea typeface="ＭＳ ゴシック"/>
              <a:cs typeface="Arial Narrow"/>
            </a:endParaRPr>
          </a:p>
          <a:p>
            <a:pPr eaLnBrk="1" hangingPunct="1">
              <a:defRPr/>
            </a:pPr>
            <a:endParaRPr lang="en-US" sz="1200">
              <a:latin typeface="+mj-lt"/>
              <a:ea typeface="ＭＳ ゴシック"/>
              <a:cs typeface="Arial Narrow"/>
            </a:endParaRPr>
          </a:p>
          <a:p>
            <a:pPr eaLnBrk="1" hangingPunct="1">
              <a:defRPr/>
            </a:pPr>
            <a:endParaRPr lang="en-US" sz="1200">
              <a:latin typeface="+mj-lt"/>
              <a:ea typeface="ＭＳ ゴシック"/>
              <a:cs typeface="Arial Narrow"/>
            </a:endParaRPr>
          </a:p>
          <a:p>
            <a:pPr eaLnBrk="1" hangingPunct="1">
              <a:defRPr/>
            </a:pPr>
            <a:endParaRPr lang="en-US" sz="1200">
              <a:latin typeface="+mj-lt"/>
              <a:ea typeface="ＭＳ ゴシック"/>
              <a:cs typeface="Arial Narrow"/>
            </a:endParaRPr>
          </a:p>
          <a:p>
            <a:pPr eaLnBrk="1" hangingPunct="1">
              <a:defRPr/>
            </a:pPr>
            <a:r>
              <a:rPr lang="en-US" sz="1200">
                <a:latin typeface="+mj-lt"/>
                <a:ea typeface="ＭＳ ゴシック"/>
                <a:cs typeface="Arial Narrow"/>
              </a:rPr>
              <a:t>☐</a:t>
            </a:r>
            <a:r>
              <a:rPr lang="en-US" sz="1200">
                <a:latin typeface="+mj-lt"/>
                <a:ea typeface="ＭＳ Ｐゴシック" charset="0"/>
                <a:cs typeface="Arial Narrow"/>
              </a:rPr>
              <a:t> One 1.5” to 2” 3-ring binder with dividers</a:t>
            </a:r>
          </a:p>
          <a:p>
            <a:pPr eaLnBrk="1" hangingPunct="1">
              <a:defRPr/>
            </a:pPr>
            <a:r>
              <a:rPr lang="en-US" sz="1200">
                <a:latin typeface="+mj-lt"/>
                <a:ea typeface="ＭＳ ゴシック"/>
                <a:cs typeface="Arial Narrow"/>
              </a:rPr>
              <a:t>☐ </a:t>
            </a:r>
            <a:r>
              <a:rPr lang="en-US" sz="1200">
                <a:latin typeface="+mj-lt"/>
                <a:ea typeface="ＭＳ Ｐゴシック" charset="0"/>
                <a:cs typeface="Arial Narrow"/>
              </a:rPr>
              <a:t>College-ruled filler paper</a:t>
            </a:r>
          </a:p>
          <a:p>
            <a:pPr eaLnBrk="1" hangingPunct="1">
              <a:defRPr/>
            </a:pPr>
            <a:r>
              <a:rPr lang="en-US" sz="1200">
                <a:latin typeface="+mj-lt"/>
                <a:ea typeface="ＭＳ ゴシック"/>
                <a:cs typeface="Arial Narrow"/>
              </a:rPr>
              <a:t>☐ </a:t>
            </a:r>
            <a:r>
              <a:rPr lang="en-US" sz="1200">
                <a:latin typeface="+mj-lt"/>
                <a:ea typeface="ＭＳ Ｐゴシック" charset="0"/>
                <a:cs typeface="Arial Narrow"/>
              </a:rPr>
              <a:t>Pencils or pens (for writing)</a:t>
            </a:r>
            <a:endParaRPr lang="en-US" sz="1200">
              <a:latin typeface="+mj-lt"/>
              <a:ea typeface="ＭＳ ゴシック"/>
              <a:cs typeface="Arial Narrow"/>
            </a:endParaRPr>
          </a:p>
          <a:p>
            <a:pPr>
              <a:defRPr/>
            </a:pPr>
            <a:endParaRPr lang="en-US" sz="1200" b="1">
              <a:solidFill>
                <a:srgbClr val="222222"/>
              </a:solidFill>
              <a:latin typeface="+mj-lt"/>
            </a:endParaRPr>
          </a:p>
          <a:p>
            <a:pPr>
              <a:defRPr/>
            </a:pPr>
            <a:r>
              <a:rPr lang="en-US" sz="1200" b="1">
                <a:solidFill>
                  <a:srgbClr val="222222"/>
                </a:solidFill>
                <a:latin typeface="+mj-lt"/>
              </a:rPr>
              <a:t>All art materials will be provided for students.</a:t>
            </a:r>
          </a:p>
          <a:p>
            <a:pPr>
              <a:defRPr/>
            </a:pPr>
            <a:r>
              <a:rPr lang="en-US" sz="1200">
                <a:solidFill>
                  <a:srgbClr val="222222"/>
                </a:solidFill>
                <a:latin typeface="+mj-lt"/>
              </a:rPr>
              <a:t>(Pencils, pen, charcoal, erasers, acrylic paint, canvas, etc.)</a:t>
            </a:r>
          </a:p>
          <a:p>
            <a:pPr eaLnBrk="1" hangingPunct="1">
              <a:defRPr/>
            </a:pPr>
            <a:endParaRPr lang="en-US" sz="1200">
              <a:latin typeface="+mj-lt"/>
              <a:ea typeface="ＭＳ Ｐゴシック" charset="0"/>
              <a:cs typeface="Arial Narrow"/>
            </a:endParaRPr>
          </a:p>
          <a:p>
            <a:pPr eaLnBrk="1" hangingPunct="1">
              <a:defRPr/>
            </a:pPr>
            <a:endParaRPr lang="en-US" sz="1200">
              <a:latin typeface="+mj-lt"/>
              <a:ea typeface="ＭＳ Ｐゴシック" charset="0"/>
              <a:cs typeface="Arial Narrow"/>
            </a:endParaRPr>
          </a:p>
        </p:txBody>
      </p:sp>
      <p:cxnSp>
        <p:nvCxnSpPr>
          <p:cNvPr id="22" name="Straight Connector 21">
            <a:extLst>
              <a:ext uri="{FF2B5EF4-FFF2-40B4-BE49-F238E27FC236}">
                <a16:creationId xmlns:a16="http://schemas.microsoft.com/office/drawing/2014/main" id="{306370E1-843A-465F-BF57-A35E155B320B}"/>
              </a:ext>
            </a:extLst>
          </p:cNvPr>
          <p:cNvCxnSpPr>
            <a:cxnSpLocks noChangeShapeType="1"/>
          </p:cNvCxnSpPr>
          <p:nvPr/>
        </p:nvCxnSpPr>
        <p:spPr bwMode="auto">
          <a:xfrm flipH="1">
            <a:off x="195263" y="4429350"/>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66" name="TextBox 35">
            <a:extLst>
              <a:ext uri="{FF2B5EF4-FFF2-40B4-BE49-F238E27FC236}">
                <a16:creationId xmlns:a16="http://schemas.microsoft.com/office/drawing/2014/main" id="{3CE547B8-5F9E-4C4F-9604-CB0667D5F480}"/>
              </a:ext>
            </a:extLst>
          </p:cNvPr>
          <p:cNvSpPr txBox="1">
            <a:spLocks noChangeArrowheads="1"/>
          </p:cNvSpPr>
          <p:nvPr/>
        </p:nvSpPr>
        <p:spPr bwMode="auto">
          <a:xfrm>
            <a:off x="7078663" y="54991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20%</a:t>
            </a:r>
          </a:p>
        </p:txBody>
      </p:sp>
      <p:sp>
        <p:nvSpPr>
          <p:cNvPr id="2067" name="TextBox 28">
            <a:extLst>
              <a:ext uri="{FF2B5EF4-FFF2-40B4-BE49-F238E27FC236}">
                <a16:creationId xmlns:a16="http://schemas.microsoft.com/office/drawing/2014/main" id="{BCF5E357-6DE1-46D2-AAE7-5568417BE73F}"/>
              </a:ext>
            </a:extLst>
          </p:cNvPr>
          <p:cNvSpPr txBox="1">
            <a:spLocks noChangeArrowheads="1"/>
          </p:cNvSpPr>
          <p:nvPr/>
        </p:nvSpPr>
        <p:spPr bwMode="auto">
          <a:xfrm>
            <a:off x="5937250" y="5678488"/>
            <a:ext cx="463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2068" name="TextBox 33">
            <a:extLst>
              <a:ext uri="{FF2B5EF4-FFF2-40B4-BE49-F238E27FC236}">
                <a16:creationId xmlns:a16="http://schemas.microsoft.com/office/drawing/2014/main" id="{C6A38698-075C-46FE-AC68-28A43237C553}"/>
              </a:ext>
            </a:extLst>
          </p:cNvPr>
          <p:cNvSpPr txBox="1">
            <a:spLocks noChangeArrowheads="1"/>
          </p:cNvSpPr>
          <p:nvPr/>
        </p:nvSpPr>
        <p:spPr bwMode="auto">
          <a:xfrm>
            <a:off x="6354763" y="568166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36" name="TextBox 35">
            <a:extLst>
              <a:ext uri="{FF2B5EF4-FFF2-40B4-BE49-F238E27FC236}">
                <a16:creationId xmlns:a16="http://schemas.microsoft.com/office/drawing/2014/main" id="{5452AB3B-B51F-4632-912D-19D7EFEB507A}"/>
              </a:ext>
            </a:extLst>
          </p:cNvPr>
          <p:cNvSpPr txBox="1"/>
          <p:nvPr/>
        </p:nvSpPr>
        <p:spPr>
          <a:xfrm>
            <a:off x="1538288" y="5268913"/>
            <a:ext cx="4114800"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Classroom Procedures</a:t>
            </a:r>
          </a:p>
        </p:txBody>
      </p:sp>
      <p:sp>
        <p:nvSpPr>
          <p:cNvPr id="2070" name="TextBox 18">
            <a:extLst>
              <a:ext uri="{FF2B5EF4-FFF2-40B4-BE49-F238E27FC236}">
                <a16:creationId xmlns:a16="http://schemas.microsoft.com/office/drawing/2014/main" id="{E36CB641-CAF8-449F-A6A0-B500C3E89666}"/>
              </a:ext>
            </a:extLst>
          </p:cNvPr>
          <p:cNvSpPr txBox="1">
            <a:spLocks noChangeArrowheads="1"/>
          </p:cNvSpPr>
          <p:nvPr/>
        </p:nvSpPr>
        <p:spPr bwMode="auto">
          <a:xfrm>
            <a:off x="4722813" y="5432425"/>
            <a:ext cx="30956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latin typeface="+mj-lt"/>
              </a:rPr>
              <a:t>1. Be in your seat when class begins.</a:t>
            </a:r>
          </a:p>
          <a:p>
            <a:pPr eaLnBrk="1" hangingPunct="1">
              <a:spcBef>
                <a:spcPct val="0"/>
              </a:spcBef>
              <a:buFont typeface="Arial" panose="020B0604020202020204" pitchFamily="34" charset="0"/>
              <a:buNone/>
              <a:defRPr/>
            </a:pPr>
            <a:r>
              <a:rPr lang="en-US" altLang="en-US" sz="1200">
                <a:latin typeface="+mj-lt"/>
              </a:rPr>
              <a:t>2. Bring all of your supplies to class daily.</a:t>
            </a:r>
          </a:p>
          <a:p>
            <a:pPr eaLnBrk="1" hangingPunct="1">
              <a:spcBef>
                <a:spcPct val="0"/>
              </a:spcBef>
              <a:buFontTx/>
              <a:buNone/>
              <a:defRPr/>
            </a:pPr>
            <a:r>
              <a:rPr lang="en-US" altLang="en-US" sz="1200">
                <a:latin typeface="+mj-lt"/>
              </a:rPr>
              <a:t>3. Put a proper heading </a:t>
            </a:r>
            <a:br>
              <a:rPr lang="en-US" altLang="en-US" sz="1200">
                <a:latin typeface="+mj-lt"/>
              </a:rPr>
            </a:br>
            <a:r>
              <a:rPr lang="en-US" altLang="en-US" sz="1200">
                <a:latin typeface="+mj-lt"/>
              </a:rPr>
              <a:t>    on all work.</a:t>
            </a:r>
          </a:p>
          <a:p>
            <a:pPr eaLnBrk="1" hangingPunct="1">
              <a:spcBef>
                <a:spcPct val="0"/>
              </a:spcBef>
              <a:buFontTx/>
              <a:buNone/>
              <a:defRPr/>
            </a:pPr>
            <a:r>
              <a:rPr lang="en-US" altLang="en-US" sz="1200">
                <a:latin typeface="+mj-lt"/>
              </a:rPr>
              <a:t>4. Art projects are put away during lecture</a:t>
            </a:r>
            <a:br>
              <a:rPr lang="en-US" altLang="en-US" sz="1200">
                <a:latin typeface="+mj-lt"/>
              </a:rPr>
            </a:br>
            <a:r>
              <a:rPr lang="en-US" altLang="en-US" sz="1200">
                <a:latin typeface="+mj-lt"/>
              </a:rPr>
              <a:t>    time. </a:t>
            </a:r>
          </a:p>
          <a:p>
            <a:pPr eaLnBrk="1" hangingPunct="1">
              <a:spcBef>
                <a:spcPct val="0"/>
              </a:spcBef>
              <a:buFontTx/>
              <a:buNone/>
              <a:defRPr/>
            </a:pPr>
            <a:r>
              <a:rPr lang="en-US" altLang="en-US" sz="1200">
                <a:latin typeface="+mj-lt"/>
              </a:rPr>
              <a:t>5. Phones are put away during class. </a:t>
            </a:r>
          </a:p>
          <a:p>
            <a:pPr eaLnBrk="1" hangingPunct="1">
              <a:spcBef>
                <a:spcPct val="0"/>
              </a:spcBef>
              <a:buFontTx/>
              <a:buNone/>
              <a:defRPr/>
            </a:pPr>
            <a:r>
              <a:rPr lang="en-US" altLang="en-US" sz="1200">
                <a:latin typeface="+mj-lt"/>
              </a:rPr>
              <a:t>6. Use restroom during passing breaks or on </a:t>
            </a:r>
            <a:br>
              <a:rPr lang="en-US" altLang="en-US" sz="1200">
                <a:latin typeface="+mj-lt"/>
              </a:rPr>
            </a:br>
            <a:r>
              <a:rPr lang="en-US" altLang="en-US" sz="1200">
                <a:latin typeface="+mj-lt"/>
              </a:rPr>
              <a:t>    your own time when possible.</a:t>
            </a:r>
          </a:p>
          <a:p>
            <a:pPr eaLnBrk="1" hangingPunct="1">
              <a:spcBef>
                <a:spcPct val="0"/>
              </a:spcBef>
              <a:buFontTx/>
              <a:buNone/>
              <a:defRPr/>
            </a:pPr>
            <a:r>
              <a:rPr lang="en-US" altLang="en-US" sz="1200">
                <a:latin typeface="+mj-lt"/>
              </a:rPr>
              <a:t>7. Complete all of your and work and turn it </a:t>
            </a:r>
            <a:br>
              <a:rPr lang="en-US" altLang="en-US" sz="1200">
                <a:latin typeface="+mj-lt"/>
              </a:rPr>
            </a:br>
            <a:r>
              <a:rPr lang="en-US" altLang="en-US" sz="1200">
                <a:latin typeface="+mj-lt"/>
              </a:rPr>
              <a:t>    in on time.</a:t>
            </a:r>
          </a:p>
        </p:txBody>
      </p:sp>
      <p:sp>
        <p:nvSpPr>
          <p:cNvPr id="2071" name="TextBox 50">
            <a:extLst>
              <a:ext uri="{FF2B5EF4-FFF2-40B4-BE49-F238E27FC236}">
                <a16:creationId xmlns:a16="http://schemas.microsoft.com/office/drawing/2014/main" id="{6637F697-8F53-4BE3-8FA7-B9A5AC7D4ACA}"/>
              </a:ext>
            </a:extLst>
          </p:cNvPr>
          <p:cNvSpPr txBox="1">
            <a:spLocks noChangeArrowheads="1"/>
          </p:cNvSpPr>
          <p:nvPr/>
        </p:nvSpPr>
        <p:spPr bwMode="auto">
          <a:xfrm>
            <a:off x="188913" y="5483225"/>
            <a:ext cx="24558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latin typeface="+mj-lt"/>
              </a:rPr>
              <a:t>1. Follow directions. </a:t>
            </a:r>
          </a:p>
          <a:p>
            <a:pPr eaLnBrk="1" hangingPunct="1">
              <a:spcBef>
                <a:spcPct val="0"/>
              </a:spcBef>
              <a:buFontTx/>
              <a:buNone/>
              <a:defRPr/>
            </a:pPr>
            <a:r>
              <a:rPr lang="en-US" altLang="en-US" sz="1200">
                <a:latin typeface="+mj-lt"/>
              </a:rPr>
              <a:t>2. Be respectful of others, their</a:t>
            </a:r>
            <a:br>
              <a:rPr lang="en-US" altLang="en-US" sz="1200">
                <a:latin typeface="+mj-lt"/>
              </a:rPr>
            </a:br>
            <a:r>
              <a:rPr lang="en-US" altLang="en-US" sz="1200">
                <a:latin typeface="+mj-lt"/>
              </a:rPr>
              <a:t>    property, space, and their ideas.</a:t>
            </a:r>
            <a:br>
              <a:rPr lang="en-US" altLang="en-US" sz="1200">
                <a:latin typeface="+mj-lt"/>
              </a:rPr>
            </a:br>
            <a:r>
              <a:rPr lang="en-US" altLang="en-US" sz="1200">
                <a:latin typeface="+mj-lt"/>
              </a:rPr>
              <a:t>    Respect the materials and clean</a:t>
            </a:r>
            <a:br>
              <a:rPr lang="en-US" altLang="en-US" sz="1200">
                <a:latin typeface="+mj-lt"/>
              </a:rPr>
            </a:br>
            <a:r>
              <a:rPr lang="en-US" altLang="en-US" sz="1200">
                <a:latin typeface="+mj-lt"/>
              </a:rPr>
              <a:t>    up after yourself.</a:t>
            </a:r>
          </a:p>
          <a:p>
            <a:pPr eaLnBrk="1" hangingPunct="1">
              <a:spcBef>
                <a:spcPct val="0"/>
              </a:spcBef>
              <a:buFontTx/>
              <a:buNone/>
              <a:defRPr/>
            </a:pPr>
            <a:r>
              <a:rPr lang="en-US" altLang="en-US" sz="1200">
                <a:latin typeface="+mj-lt"/>
              </a:rPr>
              <a:t>3. Enter the classroom only</a:t>
            </a:r>
            <a:br>
              <a:rPr lang="en-US" altLang="en-US" sz="1200">
                <a:latin typeface="+mj-lt"/>
              </a:rPr>
            </a:br>
            <a:r>
              <a:rPr lang="en-US" altLang="en-US" sz="1200">
                <a:latin typeface="+mj-lt"/>
              </a:rPr>
              <a:t>    when a teacher is present.</a:t>
            </a:r>
          </a:p>
          <a:p>
            <a:pPr eaLnBrk="1" hangingPunct="1">
              <a:spcBef>
                <a:spcPct val="0"/>
              </a:spcBef>
              <a:buFontTx/>
              <a:buNone/>
              <a:defRPr/>
            </a:pPr>
            <a:r>
              <a:rPr lang="en-US" altLang="en-US" sz="1200">
                <a:latin typeface="+mj-lt"/>
              </a:rPr>
              <a:t>4. Try your best.</a:t>
            </a:r>
          </a:p>
        </p:txBody>
      </p:sp>
      <p:sp>
        <p:nvSpPr>
          <p:cNvPr id="2072" name="TextBox 51">
            <a:extLst>
              <a:ext uri="{FF2B5EF4-FFF2-40B4-BE49-F238E27FC236}">
                <a16:creationId xmlns:a16="http://schemas.microsoft.com/office/drawing/2014/main" id="{CE28A843-C571-4AAD-83D6-EBB0E8EAC4E7}"/>
              </a:ext>
            </a:extLst>
          </p:cNvPr>
          <p:cNvSpPr txBox="1">
            <a:spLocks noChangeArrowheads="1"/>
          </p:cNvSpPr>
          <p:nvPr/>
        </p:nvSpPr>
        <p:spPr bwMode="auto">
          <a:xfrm>
            <a:off x="187325" y="8058150"/>
            <a:ext cx="7297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latin typeface="+mj-lt"/>
              </a:rPr>
              <a:t>1. </a:t>
            </a:r>
            <a:r>
              <a:rPr lang="en-US" altLang="en-US" sz="1200" b="1">
                <a:latin typeface="+mj-lt"/>
              </a:rPr>
              <a:t>Verbal Warning</a:t>
            </a:r>
            <a:r>
              <a:rPr lang="en-US" altLang="en-US" sz="1200">
                <a:latin typeface="+mj-lt"/>
              </a:rPr>
              <a:t>: the teacher provides a verbal reprimand/reminder to student.</a:t>
            </a:r>
          </a:p>
          <a:p>
            <a:pPr eaLnBrk="1" hangingPunct="1">
              <a:spcBef>
                <a:spcPct val="0"/>
              </a:spcBef>
              <a:buFontTx/>
              <a:buNone/>
              <a:defRPr/>
            </a:pPr>
            <a:r>
              <a:rPr lang="en-US" altLang="en-US" sz="1200">
                <a:latin typeface="+mj-lt"/>
              </a:rPr>
              <a:t>2. </a:t>
            </a:r>
            <a:r>
              <a:rPr lang="en-US" altLang="en-US" sz="1200" b="1">
                <a:latin typeface="+mj-lt"/>
              </a:rPr>
              <a:t>Seat Change </a:t>
            </a:r>
            <a:r>
              <a:rPr lang="en-US" altLang="en-US" sz="1200">
                <a:latin typeface="+mj-lt"/>
              </a:rPr>
              <a:t>and/or Last to be Dismissed From Class</a:t>
            </a:r>
          </a:p>
          <a:p>
            <a:pPr eaLnBrk="1" hangingPunct="1">
              <a:spcBef>
                <a:spcPct val="0"/>
              </a:spcBef>
              <a:buFontTx/>
              <a:buNone/>
              <a:defRPr/>
            </a:pPr>
            <a:r>
              <a:rPr lang="en-US" altLang="en-US" sz="1200">
                <a:latin typeface="+mj-lt"/>
              </a:rPr>
              <a:t>3. </a:t>
            </a:r>
            <a:r>
              <a:rPr lang="en-US" altLang="en-US" sz="1200" b="1">
                <a:latin typeface="+mj-lt"/>
              </a:rPr>
              <a:t>Time after Class </a:t>
            </a:r>
            <a:r>
              <a:rPr lang="en-US" altLang="en-US" sz="1200">
                <a:latin typeface="+mj-lt"/>
              </a:rPr>
              <a:t>and Parent Contact</a:t>
            </a:r>
          </a:p>
          <a:p>
            <a:pPr eaLnBrk="1" hangingPunct="1">
              <a:spcBef>
                <a:spcPct val="0"/>
              </a:spcBef>
              <a:buFontTx/>
              <a:buNone/>
              <a:defRPr/>
            </a:pPr>
            <a:r>
              <a:rPr lang="en-US" altLang="en-US" sz="1200">
                <a:latin typeface="+mj-lt"/>
              </a:rPr>
              <a:t>4. </a:t>
            </a:r>
            <a:r>
              <a:rPr lang="en-US" altLang="en-US" sz="1200" b="1">
                <a:latin typeface="+mj-lt"/>
              </a:rPr>
              <a:t>Parent and Counselor Contact</a:t>
            </a:r>
          </a:p>
          <a:p>
            <a:pPr eaLnBrk="1" hangingPunct="1">
              <a:spcBef>
                <a:spcPct val="0"/>
              </a:spcBef>
              <a:buFontTx/>
              <a:buNone/>
              <a:defRPr/>
            </a:pPr>
            <a:r>
              <a:rPr lang="en-US" altLang="en-US" sz="1200">
                <a:latin typeface="+mj-lt"/>
              </a:rPr>
              <a:t>5</a:t>
            </a:r>
            <a:r>
              <a:rPr lang="en-US" altLang="en-US" sz="1200" b="1">
                <a:latin typeface="+mj-lt"/>
              </a:rPr>
              <a:t>. Referral to Administration</a:t>
            </a:r>
            <a:r>
              <a:rPr lang="en-US" altLang="en-US" sz="1200">
                <a:latin typeface="+mj-lt"/>
              </a:rPr>
              <a:t>: a student will be immediately referred to administration for</a:t>
            </a:r>
            <a:br>
              <a:rPr lang="en-US" altLang="en-US" sz="1200">
                <a:latin typeface="+mj-lt"/>
              </a:rPr>
            </a:br>
            <a:r>
              <a:rPr lang="en-US" altLang="en-US" sz="1200">
                <a:latin typeface="+mj-lt"/>
              </a:rPr>
              <a:t>     severe behavior problems.</a:t>
            </a:r>
          </a:p>
          <a:p>
            <a:pPr eaLnBrk="1" hangingPunct="1">
              <a:spcBef>
                <a:spcPct val="0"/>
              </a:spcBef>
              <a:buFontTx/>
              <a:buNone/>
              <a:defRPr/>
            </a:pPr>
            <a:endParaRPr lang="en-US" altLang="en-US" sz="1200">
              <a:latin typeface="+mj-lt"/>
            </a:endParaRPr>
          </a:p>
          <a:p>
            <a:pPr eaLnBrk="1" hangingPunct="1">
              <a:spcBef>
                <a:spcPct val="0"/>
              </a:spcBef>
              <a:buFontTx/>
              <a:buNone/>
              <a:defRPr/>
            </a:pPr>
            <a:br>
              <a:rPr lang="en-US" altLang="en-US" sz="1200">
                <a:latin typeface="+mj-lt"/>
              </a:rPr>
            </a:br>
            <a:r>
              <a:rPr lang="en-US" altLang="en-US" sz="1200">
                <a:latin typeface="+mj-lt"/>
              </a:rPr>
              <a:t>*The Meridian Medical Arts Charter High School Parent/Student Handbook models behavior expectations for my classroom. All of the rules apply. </a:t>
            </a:r>
          </a:p>
        </p:txBody>
      </p:sp>
      <p:sp>
        <p:nvSpPr>
          <p:cNvPr id="20" name="Left Arrow 19">
            <a:extLst>
              <a:ext uri="{FF2B5EF4-FFF2-40B4-BE49-F238E27FC236}">
                <a16:creationId xmlns:a16="http://schemas.microsoft.com/office/drawing/2014/main" id="{17185318-2A02-4B9D-9094-8F888E900A8D}"/>
              </a:ext>
            </a:extLst>
          </p:cNvPr>
          <p:cNvSpPr>
            <a:spLocks noChangeArrowheads="1"/>
          </p:cNvSpPr>
          <p:nvPr/>
        </p:nvSpPr>
        <p:spPr bwMode="auto">
          <a:xfrm rot="5400000">
            <a:off x="926306" y="7236619"/>
            <a:ext cx="822325" cy="528638"/>
          </a:xfrm>
          <a:prstGeom prst="leftArrow">
            <a:avLst>
              <a:gd name="adj1" fmla="val 50000"/>
              <a:gd name="adj2" fmla="val 50005"/>
            </a:avLst>
          </a:prstGeom>
          <a:solidFill>
            <a:srgbClr val="404040"/>
          </a:solidFill>
          <a:ln w="9525">
            <a:solidFill>
              <a:srgbClr val="404040"/>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200">
                <a:solidFill>
                  <a:schemeClr val="lt1"/>
                </a:solidFill>
                <a:latin typeface="+mj-lt"/>
                <a:ea typeface="+mn-ea"/>
                <a:cs typeface="Arial Black"/>
              </a:rPr>
              <a:t>Rules</a:t>
            </a:r>
          </a:p>
        </p:txBody>
      </p:sp>
      <p:sp>
        <p:nvSpPr>
          <p:cNvPr id="54" name="Left Arrow 53">
            <a:extLst>
              <a:ext uri="{FF2B5EF4-FFF2-40B4-BE49-F238E27FC236}">
                <a16:creationId xmlns:a16="http://schemas.microsoft.com/office/drawing/2014/main" id="{A615355C-95BF-403E-8A2E-684A98F57C8D}"/>
              </a:ext>
            </a:extLst>
          </p:cNvPr>
          <p:cNvSpPr>
            <a:spLocks noChangeArrowheads="1"/>
          </p:cNvSpPr>
          <p:nvPr/>
        </p:nvSpPr>
        <p:spPr bwMode="auto">
          <a:xfrm rot="16200000">
            <a:off x="2742406" y="6879432"/>
            <a:ext cx="1570037" cy="717550"/>
          </a:xfrm>
          <a:prstGeom prst="leftArrow">
            <a:avLst>
              <a:gd name="adj1" fmla="val 50000"/>
              <a:gd name="adj2" fmla="val 49998"/>
            </a:avLst>
          </a:prstGeom>
          <a:solidFill>
            <a:srgbClr val="7F7F7F"/>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200">
                <a:solidFill>
                  <a:schemeClr val="lt1"/>
                </a:solidFill>
                <a:latin typeface="+mj-lt"/>
                <a:ea typeface="+mn-ea"/>
                <a:cs typeface="Arial Black"/>
              </a:rPr>
              <a:t>Consequences</a:t>
            </a:r>
          </a:p>
        </p:txBody>
      </p:sp>
      <p:sp>
        <p:nvSpPr>
          <p:cNvPr id="21" name="Right Arrow 20">
            <a:extLst>
              <a:ext uri="{FF2B5EF4-FFF2-40B4-BE49-F238E27FC236}">
                <a16:creationId xmlns:a16="http://schemas.microsoft.com/office/drawing/2014/main" id="{6DAD19EC-1BF8-435A-93A7-B3E9AB77CF40}"/>
              </a:ext>
            </a:extLst>
          </p:cNvPr>
          <p:cNvSpPr>
            <a:spLocks noChangeArrowheads="1"/>
          </p:cNvSpPr>
          <p:nvPr/>
        </p:nvSpPr>
        <p:spPr bwMode="auto">
          <a:xfrm>
            <a:off x="2686050" y="5575300"/>
            <a:ext cx="1922463" cy="785813"/>
          </a:xfrm>
          <a:prstGeom prst="rightArrow">
            <a:avLst>
              <a:gd name="adj1" fmla="val 50000"/>
              <a:gd name="adj2" fmla="val 50000"/>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200">
                <a:solidFill>
                  <a:schemeClr val="lt1"/>
                </a:solidFill>
                <a:latin typeface="+mj-lt"/>
                <a:ea typeface="+mn-ea"/>
                <a:cs typeface="Arial Black"/>
              </a:rPr>
              <a:t>Expectations</a:t>
            </a:r>
          </a:p>
        </p:txBody>
      </p:sp>
      <p:sp>
        <p:nvSpPr>
          <p:cNvPr id="2082" name="TextBox 1">
            <a:extLst>
              <a:ext uri="{FF2B5EF4-FFF2-40B4-BE49-F238E27FC236}">
                <a16:creationId xmlns:a16="http://schemas.microsoft.com/office/drawing/2014/main" id="{27D05A67-F099-4A2A-8BA6-7F90402302B6}"/>
              </a:ext>
            </a:extLst>
          </p:cNvPr>
          <p:cNvSpPr txBox="1">
            <a:spLocks noChangeArrowheads="1"/>
          </p:cNvSpPr>
          <p:nvPr/>
        </p:nvSpPr>
        <p:spPr bwMode="auto">
          <a:xfrm>
            <a:off x="3352800" y="2039938"/>
            <a:ext cx="65516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b="1">
                <a:latin typeface="+mj-lt"/>
              </a:rPr>
              <a:t>These items will help students get the most out of the class </a:t>
            </a:r>
            <a:br>
              <a:rPr lang="en-US" altLang="en-US" sz="1200" b="1">
                <a:latin typeface="+mj-lt"/>
              </a:rPr>
            </a:br>
            <a:r>
              <a:rPr lang="en-US" altLang="en-US" sz="1200" b="1">
                <a:latin typeface="+mj-lt"/>
              </a:rPr>
              <a:t>and are highly recommended.</a:t>
            </a:r>
          </a:p>
          <a:p>
            <a:pPr eaLnBrk="1" hangingPunct="1">
              <a:spcBef>
                <a:spcPct val="0"/>
              </a:spcBef>
              <a:buFontTx/>
              <a:buNone/>
              <a:defRPr/>
            </a:pPr>
            <a:endParaRPr lang="en-US" altLang="en-US" sz="1200">
              <a:latin typeface="+mj-lt"/>
            </a:endParaRPr>
          </a:p>
          <a:p>
            <a:pPr eaLnBrk="1" hangingPunct="1">
              <a:spcBef>
                <a:spcPct val="0"/>
              </a:spcBef>
              <a:buFontTx/>
              <a:buNone/>
              <a:defRPr/>
            </a:pPr>
            <a:endParaRPr lang="en-US" altLang="en-US" sz="1200">
              <a:latin typeface="+mj-lt"/>
            </a:endParaRPr>
          </a:p>
          <a:p>
            <a:pPr eaLnBrk="1" hangingPunct="1">
              <a:spcBef>
                <a:spcPct val="0"/>
              </a:spcBef>
              <a:buFontTx/>
              <a:buNone/>
              <a:defRPr/>
            </a:pPr>
            <a:endParaRPr lang="en-US" altLang="en-US" sz="1200">
              <a:latin typeface="+mj-lt"/>
            </a:endParaRPr>
          </a:p>
          <a:p>
            <a:pPr eaLnBrk="1" hangingPunct="1">
              <a:spcBef>
                <a:spcPct val="0"/>
              </a:spcBef>
              <a:buFontTx/>
              <a:buNone/>
              <a:defRPr/>
            </a:pPr>
            <a:br>
              <a:rPr lang="en-US" altLang="en-US" sz="1200">
                <a:latin typeface="+mj-lt"/>
              </a:rPr>
            </a:br>
            <a:endParaRPr lang="en-US" altLang="en-US" sz="1200">
              <a:latin typeface="+mj-lt"/>
            </a:endParaRPr>
          </a:p>
        </p:txBody>
      </p:sp>
      <p:cxnSp>
        <p:nvCxnSpPr>
          <p:cNvPr id="44" name="Straight Connector 43">
            <a:extLst>
              <a:ext uri="{FF2B5EF4-FFF2-40B4-BE49-F238E27FC236}">
                <a16:creationId xmlns:a16="http://schemas.microsoft.com/office/drawing/2014/main" id="{E61147B3-41D0-4AF6-ADAB-B4AB501DCBE5}"/>
              </a:ext>
            </a:extLst>
          </p:cNvPr>
          <p:cNvCxnSpPr>
            <a:cxnSpLocks noChangeShapeType="1"/>
          </p:cNvCxnSpPr>
          <p:nvPr/>
        </p:nvCxnSpPr>
        <p:spPr bwMode="auto">
          <a:xfrm flipH="1" flipV="1">
            <a:off x="80963" y="2287588"/>
            <a:ext cx="3090862" cy="4763"/>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84" name="TextBox 8">
            <a:extLst>
              <a:ext uri="{FF2B5EF4-FFF2-40B4-BE49-F238E27FC236}">
                <a16:creationId xmlns:a16="http://schemas.microsoft.com/office/drawing/2014/main" id="{EB775A49-43E8-43C1-96CE-7A7D359450DE}"/>
              </a:ext>
            </a:extLst>
          </p:cNvPr>
          <p:cNvSpPr txBox="1">
            <a:spLocks noChangeArrowheads="1"/>
          </p:cNvSpPr>
          <p:nvPr/>
        </p:nvSpPr>
        <p:spPr bwMode="auto">
          <a:xfrm>
            <a:off x="-314327" y="1629851"/>
            <a:ext cx="384175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1200">
                <a:latin typeface="+mj-lt"/>
              </a:rPr>
              <a:t>Hello and welcome to the new school year! </a:t>
            </a:r>
            <a:br>
              <a:rPr lang="en-US" altLang="en-US" sz="1200">
                <a:latin typeface="+mj-lt"/>
              </a:rPr>
            </a:br>
            <a:r>
              <a:rPr lang="en-US" altLang="en-US" sz="1200">
                <a:latin typeface="+mj-lt"/>
              </a:rPr>
              <a:t>I am excited to be working with your son or </a:t>
            </a:r>
            <a:br>
              <a:rPr lang="en-US" altLang="en-US" sz="1200">
                <a:latin typeface="+mj-lt"/>
              </a:rPr>
            </a:br>
            <a:r>
              <a:rPr lang="en-US" altLang="en-US" sz="1200">
                <a:latin typeface="+mj-lt"/>
              </a:rPr>
              <a:t>daughter this year!</a:t>
            </a:r>
          </a:p>
        </p:txBody>
      </p:sp>
      <p:pic>
        <p:nvPicPr>
          <p:cNvPr id="2075" name="Picture 1" descr="clock.png">
            <a:extLst>
              <a:ext uri="{FF2B5EF4-FFF2-40B4-BE49-F238E27FC236}">
                <a16:creationId xmlns:a16="http://schemas.microsoft.com/office/drawing/2014/main" id="{519DBE93-8096-47B4-B6B6-8443D75F49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68113" y="3544888"/>
            <a:ext cx="361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6" name="Rectangle 4">
            <a:extLst>
              <a:ext uri="{FF2B5EF4-FFF2-40B4-BE49-F238E27FC236}">
                <a16:creationId xmlns:a16="http://schemas.microsoft.com/office/drawing/2014/main" id="{BA40FAAB-C261-4869-8EE7-3FD162E90A20}"/>
              </a:ext>
            </a:extLst>
          </p:cNvPr>
          <p:cNvSpPr>
            <a:spLocks noChangeArrowheads="1"/>
          </p:cNvSpPr>
          <p:nvPr/>
        </p:nvSpPr>
        <p:spPr bwMode="auto">
          <a:xfrm>
            <a:off x="174625" y="4504995"/>
            <a:ext cx="754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rgbClr val="000000"/>
                </a:solidFill>
                <a:latin typeface="Arial Black" panose="020B0A04020102020204" pitchFamily="34" charset="0"/>
              </a:rPr>
              <a:t>CLASS OBJECTIVE </a:t>
            </a:r>
            <a:br>
              <a:rPr lang="en-US" altLang="en-US" sz="1200" b="1">
                <a:solidFill>
                  <a:srgbClr val="000000"/>
                </a:solidFill>
              </a:rPr>
            </a:br>
            <a:r>
              <a:rPr lang="en-US" altLang="en-US" sz="1200">
                <a:solidFill>
                  <a:srgbClr val="000000"/>
                </a:solidFill>
              </a:rPr>
              <a:t>Students will learn a variety of drawing and painting techniques such as contour, gesture, perspective, and expressive line drawing, while using a variety of media. </a:t>
            </a:r>
          </a:p>
        </p:txBody>
      </p:sp>
      <p:pic>
        <p:nvPicPr>
          <p:cNvPr id="2077" name="Picture 8" descr="email.png">
            <a:extLst>
              <a:ext uri="{FF2B5EF4-FFF2-40B4-BE49-F238E27FC236}">
                <a16:creationId xmlns:a16="http://schemas.microsoft.com/office/drawing/2014/main" id="{C180844F-6B98-4398-A895-D1530E47BB5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04788" y="2512479"/>
            <a:ext cx="23812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 descr="phone.png">
            <a:extLst>
              <a:ext uri="{FF2B5EF4-FFF2-40B4-BE49-F238E27FC236}">
                <a16:creationId xmlns:a16="http://schemas.microsoft.com/office/drawing/2014/main" id="{A1C11AC0-32D6-4496-9E8E-B90C60A9203F}"/>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01612" y="2849777"/>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24" descr="To Do List.png">
            <a:extLst>
              <a:ext uri="{FF2B5EF4-FFF2-40B4-BE49-F238E27FC236}">
                <a16:creationId xmlns:a16="http://schemas.microsoft.com/office/drawing/2014/main" id="{F82CAF40-181C-4BB4-B17E-37E42EBCF21A}"/>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215106" y="4114912"/>
            <a:ext cx="2619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FF6BA879-C6B0-413D-BBA6-023FE001F557}"/>
              </a:ext>
            </a:extLst>
          </p:cNvPr>
          <p:cNvCxnSpPr>
            <a:cxnSpLocks noChangeShapeType="1"/>
          </p:cNvCxnSpPr>
          <p:nvPr/>
        </p:nvCxnSpPr>
        <p:spPr bwMode="auto">
          <a:xfrm flipH="1">
            <a:off x="174625" y="5176838"/>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225868C8-49B9-4374-881B-397350E229EC}"/>
              </a:ext>
            </a:extLst>
          </p:cNvPr>
          <p:cNvCxnSpPr>
            <a:cxnSpLocks noChangeShapeType="1"/>
          </p:cNvCxnSpPr>
          <p:nvPr/>
        </p:nvCxnSpPr>
        <p:spPr bwMode="auto">
          <a:xfrm flipH="1">
            <a:off x="134938" y="9418638"/>
            <a:ext cx="732313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7E586C0E-5433-4316-897F-1FF36E9520F0}"/>
              </a:ext>
            </a:extLst>
          </p:cNvPr>
          <p:cNvGraphicFramePr>
            <a:graphicFrameLocks noGrp="1"/>
          </p:cNvGraphicFramePr>
          <p:nvPr>
            <p:extLst>
              <p:ext uri="{D42A27DB-BD31-4B8C-83A1-F6EECF244321}">
                <p14:modId xmlns:p14="http://schemas.microsoft.com/office/powerpoint/2010/main" val="365274112"/>
              </p:ext>
            </p:extLst>
          </p:nvPr>
        </p:nvGraphicFramePr>
        <p:xfrm>
          <a:off x="562603" y="2523228"/>
          <a:ext cx="2964821" cy="2468940"/>
        </p:xfrm>
        <a:graphic>
          <a:graphicData uri="http://schemas.openxmlformats.org/drawingml/2006/table">
            <a:tbl>
              <a:tblPr firstRow="1" bandRow="1">
                <a:tableStyleId>{2D5ABB26-0587-4C30-8999-92F81FD0307C}</a:tableStyleId>
              </a:tblPr>
              <a:tblGrid>
                <a:gridCol w="2964821">
                  <a:extLst>
                    <a:ext uri="{9D8B030D-6E8A-4147-A177-3AD203B41FA5}">
                      <a16:colId xmlns:a16="http://schemas.microsoft.com/office/drawing/2014/main" val="220859169"/>
                    </a:ext>
                  </a:extLst>
                </a:gridCol>
              </a:tblGrid>
              <a:tr h="236971">
                <a:tc>
                  <a:txBody>
                    <a:bodyPr/>
                    <a:lstStyle/>
                    <a:p>
                      <a:r>
                        <a:rPr lang="en-US" sz="1200">
                          <a:latin typeface="+mj-lt"/>
                          <a:cs typeface="Arial Narrow"/>
                        </a:rPr>
                        <a:t>McClure.Christa@westada.org</a:t>
                      </a:r>
                    </a:p>
                  </a:txBody>
                  <a:tcPr marL="91444" marR="91444" marT="45730" marB="45730" anchor="ctr"/>
                </a:tc>
                <a:extLst>
                  <a:ext uri="{0D108BD9-81ED-4DB2-BD59-A6C34878D82A}">
                    <a16:rowId xmlns:a16="http://schemas.microsoft.com/office/drawing/2014/main" val="4074263879"/>
                  </a:ext>
                </a:extLst>
              </a:tr>
              <a:tr h="236971">
                <a:tc>
                  <a:txBody>
                    <a:bodyPr/>
                    <a:lstStyle/>
                    <a:p>
                      <a:r>
                        <a:rPr lang="en-US" sz="1200" b="0" i="0" kern="1200">
                          <a:solidFill>
                            <a:schemeClr val="tx1"/>
                          </a:solidFill>
                          <a:effectLst/>
                          <a:latin typeface="+mj-lt"/>
                          <a:ea typeface="+mn-ea"/>
                          <a:cs typeface="+mn-cs"/>
                        </a:rPr>
                        <a:t>208-855-4075</a:t>
                      </a:r>
                      <a:endParaRPr lang="en-US" sz="1200">
                        <a:latin typeface="+mj-lt"/>
                        <a:cs typeface="Arial Narrow"/>
                      </a:endParaRPr>
                    </a:p>
                  </a:txBody>
                  <a:tcPr marL="91444" marR="91444" marT="45730" marB="45730" anchor="ctr"/>
                </a:tc>
                <a:extLst>
                  <a:ext uri="{0D108BD9-81ED-4DB2-BD59-A6C34878D82A}">
                    <a16:rowId xmlns:a16="http://schemas.microsoft.com/office/drawing/2014/main" val="362029130"/>
                  </a:ext>
                </a:extLst>
              </a:tr>
              <a:tr h="351491">
                <a:tc>
                  <a:txBody>
                    <a:bodyPr/>
                    <a:lstStyle/>
                    <a:p>
                      <a:pPr lvl="0" algn="l">
                        <a:lnSpc>
                          <a:spcPct val="100000"/>
                        </a:lnSpc>
                        <a:spcBef>
                          <a:spcPts val="0"/>
                        </a:spcBef>
                        <a:spcAft>
                          <a:spcPts val="0"/>
                        </a:spcAft>
                        <a:buNone/>
                      </a:pPr>
                      <a:r>
                        <a:rPr lang="en-US" sz="1200" b="0" i="0" u="none" strike="noStrike" noProof="0">
                          <a:latin typeface="Calibri"/>
                        </a:rPr>
                        <a:t>Use </a:t>
                      </a:r>
                      <a:r>
                        <a:rPr lang="en-US" sz="1200" b="1" i="0" u="none" strike="noStrike" noProof="0">
                          <a:latin typeface="Calibri"/>
                          <a:hlinkClick r:id="rId8"/>
                        </a:rPr>
                        <a:t>Schoology</a:t>
                      </a:r>
                      <a:r>
                        <a:rPr lang="en-US" sz="1200" b="0" i="0" u="none" strike="noStrike" noProof="0">
                          <a:latin typeface="Calibri"/>
                        </a:rPr>
                        <a:t> to communicate with me </a:t>
                      </a:r>
                      <a:br>
                        <a:rPr lang="en-US" sz="1200" b="0" i="0" u="none" strike="noStrike" noProof="0">
                          <a:latin typeface="Calibri"/>
                        </a:rPr>
                      </a:br>
                      <a:r>
                        <a:rPr lang="en-US" sz="1200" b="0" i="0" u="none" strike="noStrike" noProof="0">
                          <a:latin typeface="Calibri"/>
                        </a:rPr>
                        <a:t>and access assignments.</a:t>
                      </a:r>
                      <a:br>
                        <a:rPr lang="en-US" sz="1200" b="0" i="0" u="none" strike="noStrike" noProof="0">
                          <a:latin typeface="Calibri"/>
                        </a:rPr>
                      </a:br>
                      <a:br>
                        <a:rPr lang="en-US" sz="1200" b="0" i="0" u="none" strike="noStrike" noProof="0">
                          <a:latin typeface="Calibri"/>
                        </a:rPr>
                      </a:br>
                      <a:r>
                        <a:rPr lang="en-US" sz="1200" b="0" i="0" u="none" strike="noStrike" noProof="0">
                          <a:latin typeface="Calibri"/>
                        </a:rPr>
                        <a:t>Use </a:t>
                      </a:r>
                      <a:r>
                        <a:rPr lang="en-US" sz="1200" b="0" i="0" u="none" strike="noStrike" noProof="0">
                          <a:latin typeface="Calibri"/>
                          <a:hlinkClick r:id="rId9"/>
                        </a:rPr>
                        <a:t>Mrs. McClure's Zoom Link</a:t>
                      </a:r>
                      <a:r>
                        <a:rPr lang="en-US" sz="1200" b="0" i="0" u="none" strike="noStrike" noProof="0">
                          <a:latin typeface="Calibri"/>
                        </a:rPr>
                        <a:t> for live </a:t>
                      </a:r>
                      <a:br>
                        <a:rPr lang="en-US" sz="1200" b="0" i="0" u="none" strike="noStrike" noProof="0">
                          <a:latin typeface="Calibri"/>
                        </a:rPr>
                      </a:br>
                      <a:r>
                        <a:rPr lang="en-US" sz="1200" b="0" i="0" u="none" strike="noStrike" noProof="0">
                          <a:latin typeface="Calibri"/>
                        </a:rPr>
                        <a:t>online classes.</a:t>
                      </a:r>
                      <a:br>
                        <a:rPr lang="en-US" sz="1200" b="0" i="0" u="none" strike="noStrike" noProof="0">
                          <a:latin typeface="Calibri"/>
                        </a:rPr>
                      </a:br>
                      <a:br>
                        <a:rPr lang="en-US" sz="1200" b="0" i="0" u="none" strike="noStrike" noProof="0">
                          <a:latin typeface="Calibri"/>
                        </a:rPr>
                      </a:br>
                      <a:r>
                        <a:rPr lang="en-US" sz="1200">
                          <a:latin typeface="+mj-lt"/>
                          <a:cs typeface="Arial Narrow"/>
                        </a:rPr>
                        <a:t>Check </a:t>
                      </a:r>
                      <a:r>
                        <a:rPr lang="en-US" sz="1200" b="1">
                          <a:latin typeface="+mj-lt"/>
                          <a:cs typeface="Arial Narrow"/>
                          <a:hlinkClick r:id="rId10"/>
                        </a:rPr>
                        <a:t>PowerSchool</a:t>
                      </a:r>
                      <a:r>
                        <a:rPr lang="en-US" sz="1200">
                          <a:latin typeface="+mj-lt"/>
                          <a:cs typeface="Arial Narrow"/>
                        </a:rPr>
                        <a:t> for grades.</a:t>
                      </a:r>
                      <a:endParaRPr lang="en-US" sz="1200" baseline="0">
                        <a:latin typeface="+mj-lt"/>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sz="1200" baseline="0">
                          <a:highlight>
                            <a:srgbClr val="FFFF00"/>
                          </a:highlight>
                          <a:latin typeface="+mj-lt"/>
                          <a:cs typeface="Arial Narrow"/>
                        </a:rPr>
                      </a:br>
                      <a:endParaRPr lang="en-US" sz="1200">
                        <a:latin typeface="+mj-lt"/>
                        <a:cs typeface="Arial Narrow"/>
                      </a:endParaRPr>
                    </a:p>
                    <a:p>
                      <a:endParaRPr lang="en-US" sz="1200">
                        <a:highlight>
                          <a:srgbClr val="FFFF00"/>
                        </a:highlight>
                        <a:latin typeface="+mj-lt"/>
                        <a:cs typeface="Arial Narrow"/>
                      </a:endParaRPr>
                    </a:p>
                  </a:txBody>
                  <a:tcPr marL="91444" marR="91444" marT="45730" marB="45730" anchor="ctr"/>
                </a:tc>
                <a:extLst>
                  <a:ext uri="{0D108BD9-81ED-4DB2-BD59-A6C34878D82A}">
                    <a16:rowId xmlns:a16="http://schemas.microsoft.com/office/drawing/2014/main" val="2219536702"/>
                  </a:ext>
                </a:extLst>
              </a:tr>
            </a:tbl>
          </a:graphicData>
        </a:graphic>
      </p:graphicFrame>
      <p:pic>
        <p:nvPicPr>
          <p:cNvPr id="5" name="Picture 8" descr="A picture containing drawing&#10;&#10;Description automatically generated">
            <a:extLst>
              <a:ext uri="{FF2B5EF4-FFF2-40B4-BE49-F238E27FC236}">
                <a16:creationId xmlns:a16="http://schemas.microsoft.com/office/drawing/2014/main" id="{C20A5B5D-ED3E-44A6-ABC4-C38DA9B2853F}"/>
              </a:ext>
            </a:extLst>
          </p:cNvPr>
          <p:cNvPicPr>
            <a:picLocks noChangeAspect="1"/>
          </p:cNvPicPr>
          <p:nvPr/>
        </p:nvPicPr>
        <p:blipFill>
          <a:blip r:embed="rId11"/>
          <a:stretch>
            <a:fillRect/>
          </a:stretch>
        </p:blipFill>
        <p:spPr>
          <a:xfrm>
            <a:off x="154583" y="3134487"/>
            <a:ext cx="405037" cy="43124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606E20A-715E-48FD-9886-79C249BF340D}"/>
              </a:ext>
            </a:extLst>
          </p:cNvPr>
          <p:cNvPicPr>
            <a:picLocks noChangeAspect="1"/>
          </p:cNvPicPr>
          <p:nvPr/>
        </p:nvPicPr>
        <p:blipFill>
          <a:blip r:embed="rId12"/>
          <a:stretch>
            <a:fillRect/>
          </a:stretch>
        </p:blipFill>
        <p:spPr>
          <a:xfrm rot="-360000">
            <a:off x="172772" y="3648391"/>
            <a:ext cx="367339" cy="367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id="{0B9F4330-6BB0-4723-AA5F-13E3CDA5E6E1}"/>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3075" name="TextBox 8">
            <a:extLst>
              <a:ext uri="{FF2B5EF4-FFF2-40B4-BE49-F238E27FC236}">
                <a16:creationId xmlns:a16="http://schemas.microsoft.com/office/drawing/2014/main" id="{44209957-0E5A-4991-8F4B-96379224B1C4}"/>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cxnSp>
        <p:nvCxnSpPr>
          <p:cNvPr id="6" name="Straight Connector 5">
            <a:extLst>
              <a:ext uri="{FF2B5EF4-FFF2-40B4-BE49-F238E27FC236}">
                <a16:creationId xmlns:a16="http://schemas.microsoft.com/office/drawing/2014/main" id="{FACDFF21-EA87-48E1-A415-B78DEB8F7C7D}"/>
              </a:ext>
            </a:extLst>
          </p:cNvPr>
          <p:cNvCxnSpPr>
            <a:cxnSpLocks noChangeShapeType="1"/>
          </p:cNvCxnSpPr>
          <p:nvPr/>
        </p:nvCxnSpPr>
        <p:spPr bwMode="auto">
          <a:xfrm>
            <a:off x="3895085" y="1033188"/>
            <a:ext cx="23340" cy="4686633"/>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 name="TextBox 46">
            <a:extLst>
              <a:ext uri="{FF2B5EF4-FFF2-40B4-BE49-F238E27FC236}">
                <a16:creationId xmlns:a16="http://schemas.microsoft.com/office/drawing/2014/main" id="{42E7036D-C7E1-4FE6-A069-CD0DB16EF3A7}"/>
              </a:ext>
            </a:extLst>
          </p:cNvPr>
          <p:cNvSpPr txBox="1"/>
          <p:nvPr/>
        </p:nvSpPr>
        <p:spPr>
          <a:xfrm>
            <a:off x="4118922" y="1079118"/>
            <a:ext cx="3224213"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Absentee Policy</a:t>
            </a:r>
          </a:p>
        </p:txBody>
      </p:sp>
      <p:sp>
        <p:nvSpPr>
          <p:cNvPr id="3078" name="Rectangle 12">
            <a:extLst>
              <a:ext uri="{FF2B5EF4-FFF2-40B4-BE49-F238E27FC236}">
                <a16:creationId xmlns:a16="http://schemas.microsoft.com/office/drawing/2014/main" id="{10A2C72C-53CD-4FAB-955D-A5C59C0F2D38}"/>
              </a:ext>
            </a:extLst>
          </p:cNvPr>
          <p:cNvSpPr>
            <a:spLocks noChangeArrowheads="1"/>
          </p:cNvSpPr>
          <p:nvPr/>
        </p:nvSpPr>
        <p:spPr bwMode="auto">
          <a:xfrm>
            <a:off x="3921714" y="1301146"/>
            <a:ext cx="3784600"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050">
              <a:latin typeface="+mj-lt"/>
            </a:endParaRPr>
          </a:p>
          <a:p>
            <a:pPr eaLnBrk="1" hangingPunct="1">
              <a:spcBef>
                <a:spcPct val="0"/>
              </a:spcBef>
              <a:buFontTx/>
              <a:buNone/>
              <a:defRPr/>
            </a:pPr>
            <a:r>
              <a:rPr lang="en-US" altLang="en-US" sz="1200">
                <a:latin typeface="+mj-lt"/>
              </a:rPr>
              <a:t>Students who know of a scheduled absence can greatly benefit from letting me know in advance. I will do my best to prepare the information for them. Many assignments will be linked to PowerSchool for printing and viewing convenience at home. </a:t>
            </a:r>
          </a:p>
          <a:p>
            <a:pPr eaLnBrk="1" hangingPunct="1">
              <a:spcBef>
                <a:spcPct val="0"/>
              </a:spcBef>
              <a:buFontTx/>
              <a:buNone/>
              <a:defRPr/>
            </a:pPr>
            <a:endParaRPr lang="en-US" altLang="en-US" sz="1200">
              <a:latin typeface="+mj-lt"/>
            </a:endParaRPr>
          </a:p>
          <a:p>
            <a:pPr eaLnBrk="1" hangingPunct="1">
              <a:spcBef>
                <a:spcPct val="0"/>
              </a:spcBef>
              <a:buNone/>
              <a:defRPr/>
            </a:pPr>
            <a:r>
              <a:rPr lang="en-US" altLang="en-US" sz="1200">
                <a:latin typeface="+mj-lt"/>
              </a:rPr>
              <a:t>It is the student’s responsibility to check the class log binder and/or online course calendar to find out what was missed upon their return to class. Homework handouts are found in designated baskets or are linked to PowerSchool and/or Schoology. Both make-up work and late work will be handed in to the appropriate baskets to be graded. </a:t>
            </a:r>
            <a:r>
              <a:rPr lang="en-US" altLang="en-US" sz="1200">
                <a:latin typeface="+mj-lt"/>
                <a:ea typeface="MS PGothic"/>
              </a:rPr>
              <a:t>When submitting late or absent work online, please message me that you turned in work in order to expedite your grade updates, since Schoology does not always notify me promptly.</a:t>
            </a:r>
            <a:endParaRPr lang="en-US" altLang="en-US" sz="1200">
              <a:latin typeface="+mj-lt"/>
              <a:ea typeface="MS PGothic"/>
              <a:cs typeface="Calibri"/>
            </a:endParaRPr>
          </a:p>
          <a:p>
            <a:pPr eaLnBrk="1" hangingPunct="1">
              <a:spcBef>
                <a:spcPct val="0"/>
              </a:spcBef>
              <a:buFontTx/>
              <a:buNone/>
              <a:defRPr/>
            </a:pPr>
            <a:endParaRPr lang="en-US" altLang="en-US" sz="1200">
              <a:latin typeface="+mj-lt"/>
            </a:endParaRPr>
          </a:p>
          <a:p>
            <a:pPr eaLnBrk="1" hangingPunct="1">
              <a:spcBef>
                <a:spcPct val="0"/>
              </a:spcBef>
              <a:buFontTx/>
              <a:buNone/>
              <a:defRPr/>
            </a:pPr>
            <a:r>
              <a:rPr lang="en-US" altLang="en-US" sz="1200">
                <a:latin typeface="+mj-lt"/>
              </a:rPr>
              <a:t>A student has two extra days to turn in any work assigned on a day a student was absent. </a:t>
            </a:r>
            <a:r>
              <a:rPr lang="en-US" altLang="en-US" sz="1200" b="1">
                <a:latin typeface="+mj-lt"/>
              </a:rPr>
              <a:t>If previously assigned work was due on the day of the absence, the work is due on the first day the student returns</a:t>
            </a:r>
            <a:r>
              <a:rPr lang="en-US" altLang="en-US" sz="1200">
                <a:latin typeface="+mj-lt"/>
              </a:rPr>
              <a:t>. </a:t>
            </a:r>
          </a:p>
        </p:txBody>
      </p:sp>
      <p:cxnSp>
        <p:nvCxnSpPr>
          <p:cNvPr id="57" name="Straight Connector 56">
            <a:extLst>
              <a:ext uri="{FF2B5EF4-FFF2-40B4-BE49-F238E27FC236}">
                <a16:creationId xmlns:a16="http://schemas.microsoft.com/office/drawing/2014/main" id="{EB131A21-C922-4D30-9DBA-3AA30D308FF4}"/>
              </a:ext>
            </a:extLst>
          </p:cNvPr>
          <p:cNvCxnSpPr>
            <a:cxnSpLocks noChangeShapeType="1"/>
          </p:cNvCxnSpPr>
          <p:nvPr/>
        </p:nvCxnSpPr>
        <p:spPr bwMode="auto">
          <a:xfrm flipH="1">
            <a:off x="93049" y="7553602"/>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C533C305-5458-46E6-A436-8C795F1CE39B}"/>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sp>
        <p:nvSpPr>
          <p:cNvPr id="26" name="Rectangle 25">
            <a:extLst>
              <a:ext uri="{FF2B5EF4-FFF2-40B4-BE49-F238E27FC236}">
                <a16:creationId xmlns:a16="http://schemas.microsoft.com/office/drawing/2014/main" id="{A8B4B5EC-8891-48F0-A1DA-B490CD52FC5B}"/>
              </a:ext>
            </a:extLst>
          </p:cNvPr>
          <p:cNvSpPr/>
          <p:nvPr/>
        </p:nvSpPr>
        <p:spPr>
          <a:xfrm>
            <a:off x="1835150" y="348396"/>
            <a:ext cx="4114800" cy="374659"/>
          </a:xfrm>
          <a:prstGeom prst="rect">
            <a:avLst/>
          </a:prstGeom>
          <a:noFill/>
          <a:ln>
            <a:noFill/>
          </a:ln>
        </p:spPr>
        <p:txBody>
          <a:bodyPr wrap="none">
            <a:prstTxWarp prst="textChevron">
              <a:avLst/>
            </a:prstTxWarp>
            <a:spAutoFit/>
          </a:bodyPr>
          <a:lstStyle/>
          <a:p>
            <a:pPr algn="ctr" eaLnBrk="1" hangingPunct="1">
              <a:defRPr/>
            </a:pPr>
            <a:r>
              <a:rPr lang="en-US" sz="44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Drawing &amp; Painting</a:t>
            </a:r>
          </a:p>
        </p:txBody>
      </p:sp>
      <p:sp>
        <p:nvSpPr>
          <p:cNvPr id="3082" name="TextBox 8">
            <a:extLst>
              <a:ext uri="{FF2B5EF4-FFF2-40B4-BE49-F238E27FC236}">
                <a16:creationId xmlns:a16="http://schemas.microsoft.com/office/drawing/2014/main" id="{045FA6C6-022F-4688-A583-78D331357FEB}"/>
              </a:ext>
            </a:extLst>
          </p:cNvPr>
          <p:cNvSpPr txBox="1">
            <a:spLocks noChangeArrowheads="1"/>
          </p:cNvSpPr>
          <p:nvPr/>
        </p:nvSpPr>
        <p:spPr bwMode="auto">
          <a:xfrm>
            <a:off x="2005013" y="660400"/>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100">
                <a:solidFill>
                  <a:srgbClr val="FFFFFF"/>
                </a:solidFill>
                <a:latin typeface="Arial Black"/>
                <a:ea typeface="MS PGothic"/>
                <a:cs typeface="Arial"/>
              </a:rPr>
              <a:t>2023-2024</a:t>
            </a:r>
            <a:endParaRPr lang="en-US" altLang="en-US" sz="1100">
              <a:solidFill>
                <a:srgbClr val="FFFFFF"/>
              </a:solidFill>
              <a:latin typeface="Arial Black" panose="020B0A04020102020204" pitchFamily="34" charset="0"/>
              <a:cs typeface="Arial" panose="020B0604020202020204" pitchFamily="34" charset="0"/>
            </a:endParaRPr>
          </a:p>
        </p:txBody>
      </p:sp>
      <p:pic>
        <p:nvPicPr>
          <p:cNvPr id="3083" name="Picture 10">
            <a:extLst>
              <a:ext uri="{FF2B5EF4-FFF2-40B4-BE49-F238E27FC236}">
                <a16:creationId xmlns:a16="http://schemas.microsoft.com/office/drawing/2014/main" id="{4F8ADBB3-A96E-4D41-A67B-6043ABDBC9A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45">
            <a:extLst>
              <a:ext uri="{FF2B5EF4-FFF2-40B4-BE49-F238E27FC236}">
                <a16:creationId xmlns:a16="http://schemas.microsoft.com/office/drawing/2014/main" id="{F67DCB7E-8A32-475D-9EEC-52440CF599B0}"/>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cxnSp>
        <p:nvCxnSpPr>
          <p:cNvPr id="30" name="Straight Connector 29">
            <a:extLst>
              <a:ext uri="{FF2B5EF4-FFF2-40B4-BE49-F238E27FC236}">
                <a16:creationId xmlns:a16="http://schemas.microsoft.com/office/drawing/2014/main" id="{0E92D2BE-76D2-48CA-9F89-1EE8E4E842F0}"/>
              </a:ext>
            </a:extLst>
          </p:cNvPr>
          <p:cNvCxnSpPr>
            <a:cxnSpLocks noChangeShapeType="1"/>
          </p:cNvCxnSpPr>
          <p:nvPr/>
        </p:nvCxnSpPr>
        <p:spPr bwMode="auto">
          <a:xfrm flipH="1">
            <a:off x="-14288" y="5786438"/>
            <a:ext cx="3810001"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DBD44EBA-A255-49A5-BEE9-D3C6EFF28499}"/>
              </a:ext>
            </a:extLst>
          </p:cNvPr>
          <p:cNvSpPr txBox="1"/>
          <p:nvPr/>
        </p:nvSpPr>
        <p:spPr>
          <a:xfrm>
            <a:off x="376238" y="1028700"/>
            <a:ext cx="3192462"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GRADES and Assignments</a:t>
            </a:r>
          </a:p>
        </p:txBody>
      </p:sp>
      <p:sp>
        <p:nvSpPr>
          <p:cNvPr id="2" name="Rectangle 1">
            <a:extLst>
              <a:ext uri="{FF2B5EF4-FFF2-40B4-BE49-F238E27FC236}">
                <a16:creationId xmlns:a16="http://schemas.microsoft.com/office/drawing/2014/main" id="{7E94AE40-5552-4EC5-A5F4-94E80C6866F3}"/>
              </a:ext>
            </a:extLst>
          </p:cNvPr>
          <p:cNvSpPr/>
          <p:nvPr/>
        </p:nvSpPr>
        <p:spPr>
          <a:xfrm>
            <a:off x="244142" y="6420673"/>
            <a:ext cx="7310631" cy="830997"/>
          </a:xfrm>
          <a:prstGeom prst="rect">
            <a:avLst/>
          </a:prstGeom>
        </p:spPr>
        <p:txBody>
          <a:bodyPr wrap="square">
            <a:spAutoFit/>
          </a:bodyPr>
          <a:lstStyle/>
          <a:p>
            <a:pPr>
              <a:defRPr/>
            </a:pPr>
            <a:r>
              <a:rPr lang="en-US" sz="1200">
                <a:solidFill>
                  <a:srgbClr val="000000"/>
                </a:solidFill>
                <a:latin typeface="+mj-lt"/>
              </a:rPr>
              <a:t>School appropriate subject matter requires all students to stay within the guidelines set by the district. That means, no hand guns, knives, gory violence, drug (mushrooms, etc.), alcohol, tobacco and gang related items. Use good judgment when choosing your subject matter. Students are welcome to take their work home at anytime for parents/guardians to review.</a:t>
            </a:r>
          </a:p>
        </p:txBody>
      </p:sp>
      <p:sp>
        <p:nvSpPr>
          <p:cNvPr id="3" name="Rectangle 2">
            <a:extLst>
              <a:ext uri="{FF2B5EF4-FFF2-40B4-BE49-F238E27FC236}">
                <a16:creationId xmlns:a16="http://schemas.microsoft.com/office/drawing/2014/main" id="{C2666218-2A16-45C4-AB83-7891F86404ED}"/>
              </a:ext>
            </a:extLst>
          </p:cNvPr>
          <p:cNvSpPr/>
          <p:nvPr/>
        </p:nvSpPr>
        <p:spPr>
          <a:xfrm>
            <a:off x="314222" y="6064417"/>
            <a:ext cx="6969717" cy="276999"/>
          </a:xfrm>
          <a:prstGeom prst="rect">
            <a:avLst/>
          </a:prstGeom>
        </p:spPr>
        <p:txBody>
          <a:bodyPr wrap="square" lIns="91440" tIns="45720" rIns="91440" bIns="45720" anchor="t">
            <a:spAutoFit/>
          </a:bodyPr>
          <a:lstStyle/>
          <a:p>
            <a:pPr algn="ctr" eaLnBrk="1" hangingPunct="1">
              <a:defRPr/>
            </a:pPr>
            <a:r>
              <a:rPr lang="en-US" sz="1200" b="1" cap="all">
                <a:latin typeface="Arial Black"/>
                <a:ea typeface="ＭＳ Ｐゴシック"/>
                <a:cs typeface="Arial Black"/>
              </a:rPr>
              <a:t>School Appropriate Subject matter</a:t>
            </a:r>
            <a:endParaRPr lang="en-US">
              <a:ea typeface="ＭＳ Ｐゴシック"/>
            </a:endParaRPr>
          </a:p>
        </p:txBody>
      </p:sp>
      <p:sp>
        <p:nvSpPr>
          <p:cNvPr id="4" name="Rectangle 3">
            <a:extLst>
              <a:ext uri="{FF2B5EF4-FFF2-40B4-BE49-F238E27FC236}">
                <a16:creationId xmlns:a16="http://schemas.microsoft.com/office/drawing/2014/main" id="{8508017B-21C9-4A38-83B9-B8A0F341CF02}"/>
              </a:ext>
            </a:extLst>
          </p:cNvPr>
          <p:cNvSpPr/>
          <p:nvPr/>
        </p:nvSpPr>
        <p:spPr>
          <a:xfrm>
            <a:off x="155242" y="3769274"/>
            <a:ext cx="3738563" cy="1938992"/>
          </a:xfrm>
          <a:prstGeom prst="rect">
            <a:avLst/>
          </a:prstGeom>
        </p:spPr>
        <p:txBody>
          <a:bodyPr>
            <a:spAutoFit/>
          </a:bodyPr>
          <a:lstStyle/>
          <a:p>
            <a:pPr>
              <a:defRPr/>
            </a:pPr>
            <a:r>
              <a:rPr lang="en-US" sz="1200">
                <a:latin typeface="+mj-lt"/>
              </a:rPr>
              <a:t>❑ </a:t>
            </a:r>
            <a:r>
              <a:rPr lang="en-US" sz="1200" b="1">
                <a:latin typeface="+mj-lt"/>
              </a:rPr>
              <a:t>All </a:t>
            </a:r>
            <a:r>
              <a:rPr lang="en-US" sz="1200">
                <a:latin typeface="+mj-lt"/>
              </a:rPr>
              <a:t>assignments must be turned in on the </a:t>
            </a:r>
            <a:r>
              <a:rPr lang="en-US" sz="1200" b="1" i="1">
                <a:latin typeface="+mj-lt"/>
              </a:rPr>
              <a:t>assigned</a:t>
            </a:r>
            <a:br>
              <a:rPr lang="en-US" sz="1200" b="1" i="1">
                <a:latin typeface="+mj-lt"/>
              </a:rPr>
            </a:br>
            <a:r>
              <a:rPr lang="en-US" sz="1200" b="1" i="1">
                <a:latin typeface="+mj-lt"/>
              </a:rPr>
              <a:t>     due date</a:t>
            </a:r>
            <a:r>
              <a:rPr lang="en-US" sz="1200">
                <a:latin typeface="+mj-lt"/>
              </a:rPr>
              <a:t>. </a:t>
            </a:r>
          </a:p>
          <a:p>
            <a:pPr>
              <a:defRPr/>
            </a:pPr>
            <a:r>
              <a:rPr lang="en-US" sz="1200">
                <a:latin typeface="+mj-lt"/>
              </a:rPr>
              <a:t>❑ </a:t>
            </a:r>
            <a:r>
              <a:rPr lang="en-US" sz="1200" b="1">
                <a:latin typeface="+mj-lt"/>
              </a:rPr>
              <a:t>Students are given the opportunity to correct ALL</a:t>
            </a:r>
            <a:br>
              <a:rPr lang="en-US" sz="1200" b="1">
                <a:latin typeface="+mj-lt"/>
              </a:rPr>
            </a:br>
            <a:r>
              <a:rPr lang="en-US" sz="1200" b="1">
                <a:latin typeface="+mj-lt"/>
              </a:rPr>
              <a:t>     work </a:t>
            </a:r>
            <a:r>
              <a:rPr lang="en-US" sz="1200">
                <a:latin typeface="+mj-lt"/>
              </a:rPr>
              <a:t>– the date will be announced.</a:t>
            </a:r>
            <a:br>
              <a:rPr lang="en-US" sz="1200">
                <a:latin typeface="+mj-lt"/>
              </a:rPr>
            </a:br>
            <a:r>
              <a:rPr lang="en-US" sz="1200">
                <a:latin typeface="+mj-lt"/>
              </a:rPr>
              <a:t>❑ </a:t>
            </a:r>
            <a:r>
              <a:rPr lang="en-US" sz="1200" b="1">
                <a:latin typeface="+mj-lt"/>
              </a:rPr>
              <a:t>Projects not turned in by the due date AND NOT</a:t>
            </a:r>
            <a:br>
              <a:rPr lang="en-US" sz="1200" b="1">
                <a:latin typeface="+mj-lt"/>
              </a:rPr>
            </a:br>
            <a:r>
              <a:rPr lang="en-US" sz="1200" b="1">
                <a:latin typeface="+mj-lt"/>
              </a:rPr>
              <a:t>      labeled/named correctly will result in a zero. </a:t>
            </a:r>
            <a:endParaRPr lang="en-US" sz="1200">
              <a:latin typeface="+mj-lt"/>
            </a:endParaRPr>
          </a:p>
          <a:p>
            <a:pPr>
              <a:defRPr/>
            </a:pPr>
            <a:r>
              <a:rPr lang="en-US" sz="1200">
                <a:latin typeface="+mj-lt"/>
              </a:rPr>
              <a:t>❑ </a:t>
            </a:r>
            <a:r>
              <a:rPr lang="en-US" sz="1200" b="1">
                <a:latin typeface="+mj-lt"/>
              </a:rPr>
              <a:t>Late work fixes and retakes (2 MAX ON</a:t>
            </a:r>
            <a:br>
              <a:rPr lang="en-US" sz="1200" b="1">
                <a:latin typeface="+mj-lt"/>
              </a:rPr>
            </a:br>
            <a:r>
              <a:rPr lang="en-US" sz="1200" b="1">
                <a:latin typeface="+mj-lt"/>
              </a:rPr>
              <a:t>     TESTS/QUIZZES) </a:t>
            </a:r>
            <a:r>
              <a:rPr lang="en-US" sz="1200">
                <a:latin typeface="+mj-lt"/>
              </a:rPr>
              <a:t>must be turned in </a:t>
            </a:r>
            <a:r>
              <a:rPr lang="en-US" sz="1200" b="1">
                <a:latin typeface="+mj-lt"/>
              </a:rPr>
              <a:t>PRIOR to the due</a:t>
            </a:r>
            <a:br>
              <a:rPr lang="en-US" sz="1200" b="1">
                <a:latin typeface="+mj-lt"/>
              </a:rPr>
            </a:br>
            <a:r>
              <a:rPr lang="en-US" sz="1200" b="1">
                <a:latin typeface="+mj-lt"/>
              </a:rPr>
              <a:t>     date of the next project. After that, no revisions may </a:t>
            </a:r>
            <a:br>
              <a:rPr lang="en-US" sz="1200" b="1">
                <a:latin typeface="+mj-lt"/>
              </a:rPr>
            </a:br>
            <a:r>
              <a:rPr lang="en-US" sz="1200" b="1">
                <a:latin typeface="+mj-lt"/>
              </a:rPr>
              <a:t>     be made.</a:t>
            </a:r>
            <a:endParaRPr lang="en-US" sz="1200">
              <a:latin typeface="+mj-lt"/>
            </a:endParaRPr>
          </a:p>
        </p:txBody>
      </p:sp>
      <p:sp>
        <p:nvSpPr>
          <p:cNvPr id="31" name="Rectangle 30">
            <a:extLst>
              <a:ext uri="{FF2B5EF4-FFF2-40B4-BE49-F238E27FC236}">
                <a16:creationId xmlns:a16="http://schemas.microsoft.com/office/drawing/2014/main" id="{E152AB47-58A1-48CC-8819-E0341546D43F}"/>
              </a:ext>
            </a:extLst>
          </p:cNvPr>
          <p:cNvSpPr/>
          <p:nvPr/>
        </p:nvSpPr>
        <p:spPr>
          <a:xfrm>
            <a:off x="198438" y="2509609"/>
            <a:ext cx="3886200" cy="646331"/>
          </a:xfrm>
          <a:prstGeom prst="rect">
            <a:avLst/>
          </a:prstGeom>
        </p:spPr>
        <p:txBody>
          <a:bodyPr>
            <a:spAutoFit/>
          </a:bodyPr>
          <a:lstStyle/>
          <a:p>
            <a:pPr>
              <a:defRPr/>
            </a:pPr>
            <a:endParaRPr lang="en-US" sz="1200">
              <a:solidFill>
                <a:srgbClr val="000000"/>
              </a:solidFill>
              <a:highlight>
                <a:srgbClr val="FFFF00"/>
              </a:highlight>
              <a:latin typeface="+mj-lt"/>
            </a:endParaRPr>
          </a:p>
          <a:p>
            <a:pPr>
              <a:defRPr/>
            </a:pPr>
            <a:endParaRPr lang="en-US" sz="1200">
              <a:solidFill>
                <a:srgbClr val="000000"/>
              </a:solidFill>
              <a:latin typeface="Arial Rounded MT Bold" panose="020F0704030504030204" pitchFamily="34" charset="0"/>
            </a:endParaRPr>
          </a:p>
          <a:p>
            <a:pPr>
              <a:defRPr/>
            </a:pPr>
            <a:r>
              <a:rPr lang="en-US" sz="1200">
                <a:solidFill>
                  <a:srgbClr val="000000"/>
                </a:solidFill>
                <a:latin typeface="Arial Rounded MT Bold" panose="020F0704030504030204" pitchFamily="34" charset="0"/>
              </a:rPr>
              <a:t> </a:t>
            </a:r>
          </a:p>
        </p:txBody>
      </p:sp>
      <p:sp>
        <p:nvSpPr>
          <p:cNvPr id="5" name="Rectangle 4">
            <a:extLst>
              <a:ext uri="{FF2B5EF4-FFF2-40B4-BE49-F238E27FC236}">
                <a16:creationId xmlns:a16="http://schemas.microsoft.com/office/drawing/2014/main" id="{B5545D79-2CB5-4BC2-8B8F-93C9C30E28AE}"/>
              </a:ext>
            </a:extLst>
          </p:cNvPr>
          <p:cNvSpPr/>
          <p:nvPr/>
        </p:nvSpPr>
        <p:spPr>
          <a:xfrm>
            <a:off x="254947" y="1302956"/>
            <a:ext cx="3640138" cy="2308225"/>
          </a:xfrm>
          <a:prstGeom prst="rect">
            <a:avLst/>
          </a:prstGeom>
        </p:spPr>
        <p:txBody>
          <a:bodyPr>
            <a:spAutoFit/>
          </a:bodyPr>
          <a:lstStyle/>
          <a:p>
            <a:pPr>
              <a:defRPr/>
            </a:pPr>
            <a:r>
              <a:rPr lang="en-US" sz="1200">
                <a:solidFill>
                  <a:srgbClr val="000000"/>
                </a:solidFill>
                <a:latin typeface="+mj-lt"/>
              </a:rPr>
              <a:t>Students are expected to take responsibility for their grades. They are required to check PowerSchool and Schoology often. If students have a question or concern about their grade, I expect them to take the initiative to talk to me. I am flexible and willing to work with students, but they must ask.</a:t>
            </a:r>
          </a:p>
          <a:p>
            <a:pPr>
              <a:defRPr/>
            </a:pPr>
            <a:br>
              <a:rPr lang="en-US" sz="1200">
                <a:solidFill>
                  <a:srgbClr val="000000"/>
                </a:solidFill>
                <a:latin typeface="+mj-lt"/>
              </a:rPr>
            </a:br>
            <a:r>
              <a:rPr lang="en-US" sz="1200">
                <a:ea typeface="Times New Roman" panose="02020603050405020304" pitchFamily="18" charset="0"/>
              </a:rPr>
              <a:t>The grading scale for MMACHS is used for this class. </a:t>
            </a:r>
            <a:r>
              <a:rPr lang="en-US" sz="1200" i="1">
                <a:ea typeface="Times New Roman" panose="02020603050405020304" pitchFamily="18" charset="0"/>
              </a:rPr>
              <a:t>Please see the MMACHS Handbook for more details. </a:t>
            </a:r>
            <a:r>
              <a:rPr lang="en-US" sz="1200"/>
              <a:t>Grades are based on the following: quizzes, projects, and classwork/techniques.  </a:t>
            </a:r>
          </a:p>
          <a:p>
            <a:pPr>
              <a:defRPr/>
            </a:pPr>
            <a:endParaRPr lang="en-US" sz="1200">
              <a:solidFill>
                <a:srgbClr val="000000"/>
              </a:solidFill>
              <a:latin typeface="+mj-lt"/>
            </a:endParaRPr>
          </a:p>
        </p:txBody>
      </p:sp>
      <p:sp>
        <p:nvSpPr>
          <p:cNvPr id="34" name="TextBox 33">
            <a:extLst>
              <a:ext uri="{FF2B5EF4-FFF2-40B4-BE49-F238E27FC236}">
                <a16:creationId xmlns:a16="http://schemas.microsoft.com/office/drawing/2014/main" id="{60F6B1BB-03DA-4044-848E-8AA98F6D384F}"/>
              </a:ext>
            </a:extLst>
          </p:cNvPr>
          <p:cNvSpPr txBox="1"/>
          <p:nvPr/>
        </p:nvSpPr>
        <p:spPr>
          <a:xfrm>
            <a:off x="372729" y="3497346"/>
            <a:ext cx="3192462" cy="277812"/>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Work Policy</a:t>
            </a:r>
          </a:p>
        </p:txBody>
      </p:sp>
      <p:sp>
        <p:nvSpPr>
          <p:cNvPr id="35" name="Rectangle 23">
            <a:extLst>
              <a:ext uri="{FF2B5EF4-FFF2-40B4-BE49-F238E27FC236}">
                <a16:creationId xmlns:a16="http://schemas.microsoft.com/office/drawing/2014/main" id="{38DE35B2-F267-4B8F-84FD-5DD4C7A0AD84}"/>
              </a:ext>
            </a:extLst>
          </p:cNvPr>
          <p:cNvSpPr>
            <a:spLocks noChangeArrowheads="1"/>
          </p:cNvSpPr>
          <p:nvPr/>
        </p:nvSpPr>
        <p:spPr bwMode="auto">
          <a:xfrm>
            <a:off x="190975" y="7699043"/>
            <a:ext cx="74549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latin typeface="+mj-lt"/>
                <a:ea typeface="MS PGothic"/>
              </a:rPr>
              <a:t>I am here to help your child succeed and I am willing to put in the extra time for this to occur. Please encourage your son or daughter to come see me before or after school if he or she has questions regarding classroom material or the dynamics of the class. Of course, I also welcome parent/guardian questions and concerns and I regularly check both my voicemail and email. I am really looking forward to starting our year together at Meridian Medical Arts!</a:t>
            </a:r>
          </a:p>
          <a:p>
            <a:pPr eaLnBrk="1" hangingPunct="1">
              <a:spcBef>
                <a:spcPct val="0"/>
              </a:spcBef>
              <a:buNone/>
              <a:defRPr/>
            </a:pPr>
            <a:br>
              <a:rPr lang="en-US" altLang="en-US" sz="1200">
                <a:latin typeface="+mj-lt"/>
              </a:rPr>
            </a:br>
            <a:r>
              <a:rPr lang="en-US" altLang="en-US" sz="1200">
                <a:latin typeface="+mj-lt"/>
                <a:ea typeface="MS PGothic"/>
              </a:rPr>
              <a:t>Sincerely,</a:t>
            </a:r>
            <a:br>
              <a:rPr lang="en-US" altLang="en-US" sz="1200">
                <a:latin typeface="+mj-lt"/>
                <a:cs typeface="Calibri"/>
              </a:rPr>
            </a:br>
            <a:br>
              <a:rPr lang="en-US" altLang="en-US" sz="1200">
                <a:latin typeface="+mj-lt"/>
              </a:rPr>
            </a:br>
            <a:endParaRPr lang="en-US" altLang="en-US" sz="1200">
              <a:latin typeface="+mj-lt"/>
            </a:endParaRPr>
          </a:p>
          <a:p>
            <a:pPr eaLnBrk="1" hangingPunct="1">
              <a:spcBef>
                <a:spcPct val="0"/>
              </a:spcBef>
              <a:buFontTx/>
              <a:buNone/>
              <a:defRPr/>
            </a:pPr>
            <a:endParaRPr lang="en-US" altLang="en-US" sz="1200">
              <a:latin typeface="+mj-lt"/>
            </a:endParaRPr>
          </a:p>
          <a:p>
            <a:pPr eaLnBrk="1" hangingPunct="1">
              <a:spcBef>
                <a:spcPct val="0"/>
              </a:spcBef>
              <a:buFontTx/>
              <a:buNone/>
              <a:defRPr/>
            </a:pPr>
            <a:r>
              <a:rPr lang="en-US" altLang="en-US" sz="1200">
                <a:latin typeface="+mj-lt"/>
              </a:rPr>
              <a:t>Christa McClure</a:t>
            </a:r>
          </a:p>
          <a:p>
            <a:pPr eaLnBrk="1" hangingPunct="1">
              <a:spcBef>
                <a:spcPct val="0"/>
              </a:spcBef>
              <a:buFontTx/>
              <a:buNone/>
              <a:defRPr/>
            </a:pPr>
            <a:r>
              <a:rPr lang="en-US" altLang="en-US" sz="1200">
                <a:latin typeface="+mj-lt"/>
              </a:rPr>
              <a:t>Meridian Medical Arts Charter High School</a:t>
            </a: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p:txBody>
      </p:sp>
      <p:cxnSp>
        <p:nvCxnSpPr>
          <p:cNvPr id="36" name="Straight Connector 35">
            <a:extLst>
              <a:ext uri="{FF2B5EF4-FFF2-40B4-BE49-F238E27FC236}">
                <a16:creationId xmlns:a16="http://schemas.microsoft.com/office/drawing/2014/main" id="{CBA7E12B-2B45-4292-91D9-D514FFFDADA4}"/>
              </a:ext>
            </a:extLst>
          </p:cNvPr>
          <p:cNvCxnSpPr>
            <a:cxnSpLocks noChangeShapeType="1"/>
          </p:cNvCxnSpPr>
          <p:nvPr/>
        </p:nvCxnSpPr>
        <p:spPr bwMode="auto">
          <a:xfrm flipH="1">
            <a:off x="3908259" y="5786735"/>
            <a:ext cx="38100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id="{37CBC697-779B-41D2-BCD2-DF47CE0AE704}"/>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4099" name="TextBox 8">
            <a:extLst>
              <a:ext uri="{FF2B5EF4-FFF2-40B4-BE49-F238E27FC236}">
                <a16:creationId xmlns:a16="http://schemas.microsoft.com/office/drawing/2014/main" id="{ACAD9352-9516-4A53-9473-6693527319C4}"/>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cxnSp>
        <p:nvCxnSpPr>
          <p:cNvPr id="56" name="Straight Connector 55">
            <a:extLst>
              <a:ext uri="{FF2B5EF4-FFF2-40B4-BE49-F238E27FC236}">
                <a16:creationId xmlns:a16="http://schemas.microsoft.com/office/drawing/2014/main" id="{482F6815-FE8D-41F4-8261-2B5CFB2A4748}"/>
              </a:ext>
            </a:extLst>
          </p:cNvPr>
          <p:cNvCxnSpPr>
            <a:cxnSpLocks noChangeShapeType="1"/>
          </p:cNvCxnSpPr>
          <p:nvPr/>
        </p:nvCxnSpPr>
        <p:spPr bwMode="auto">
          <a:xfrm flipH="1">
            <a:off x="196850" y="5283200"/>
            <a:ext cx="713898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2" name="Rectangle 23">
            <a:extLst>
              <a:ext uri="{FF2B5EF4-FFF2-40B4-BE49-F238E27FC236}">
                <a16:creationId xmlns:a16="http://schemas.microsoft.com/office/drawing/2014/main" id="{E8887477-DC10-4B1D-B111-2F2019C0B451}"/>
              </a:ext>
            </a:extLst>
          </p:cNvPr>
          <p:cNvSpPr>
            <a:spLocks noChangeArrowheads="1"/>
          </p:cNvSpPr>
          <p:nvPr/>
        </p:nvSpPr>
        <p:spPr bwMode="auto">
          <a:xfrm>
            <a:off x="433388" y="908050"/>
            <a:ext cx="6905625" cy="766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r>
              <a:rPr lang="en-US" altLang="en-US" sz="1200">
                <a:latin typeface="+mj-lt"/>
                <a:ea typeface="MS PGothic"/>
              </a:rPr>
              <a:t>Thank you for taking the time to read through this information! Please remove the front page of this syllabus to keep for your records, and sign in the spaces below. </a:t>
            </a:r>
            <a:r>
              <a:rPr lang="en-US" altLang="en-US" sz="1200" b="1">
                <a:latin typeface="+mj-lt"/>
                <a:ea typeface="MS PGothic"/>
              </a:rPr>
              <a:t>Please return this page, once it is signed, to Mrs. McClure no later than Wednesday, August 23, 2023.</a:t>
            </a:r>
            <a:endParaRPr lang="en-US" altLang="en-US" sz="1200">
              <a:latin typeface="+mj-lt"/>
              <a:ea typeface="MS PGothic"/>
            </a:endParaRPr>
          </a:p>
          <a:p>
            <a:pPr eaLnBrk="1" hangingPunct="1">
              <a:spcBef>
                <a:spcPct val="0"/>
              </a:spcBef>
              <a:buFontTx/>
              <a:buNone/>
              <a:defRPr/>
            </a:pPr>
            <a:endParaRPr lang="en-US" altLang="en-US" sz="1200">
              <a:latin typeface="+mj-lt"/>
            </a:endParaRPr>
          </a:p>
          <a:p>
            <a:pPr eaLnBrk="1" hangingPunct="1">
              <a:spcBef>
                <a:spcPct val="0"/>
              </a:spcBef>
              <a:buFontTx/>
              <a:buNone/>
              <a:defRPr/>
            </a:pPr>
            <a:r>
              <a:rPr lang="en-US" altLang="en-US" sz="1200">
                <a:latin typeface="+mj-lt"/>
              </a:rPr>
              <a:t> I, ________________________________________, have read and understand the rules and expectations for Drawing and Painting, and I acknowledge that it is my responsibility to contact my teacher if I have any questions or concerns.</a:t>
            </a:r>
          </a:p>
          <a:p>
            <a:pPr eaLnBrk="1" hangingPunct="1">
              <a:spcBef>
                <a:spcPct val="0"/>
              </a:spcBef>
              <a:buFontTx/>
              <a:buNone/>
              <a:defRPr/>
            </a:pPr>
            <a:endParaRPr lang="en-US" altLang="en-US" sz="1200">
              <a:latin typeface="+mj-lt"/>
            </a:endParaRPr>
          </a:p>
          <a:p>
            <a:pPr eaLnBrk="1" hangingPunct="1">
              <a:spcBef>
                <a:spcPct val="0"/>
              </a:spcBef>
              <a:buFontTx/>
              <a:buNone/>
              <a:defRPr/>
            </a:pPr>
            <a:r>
              <a:rPr lang="en-US" altLang="en-US" sz="1200" b="1">
                <a:latin typeface="+mj-lt"/>
              </a:rPr>
              <a:t>Printed student name</a:t>
            </a:r>
            <a:br>
              <a:rPr lang="en-US" altLang="en-US" sz="1200" b="1">
                <a:latin typeface="+mj-lt"/>
              </a:rPr>
            </a:br>
            <a:endParaRPr lang="en-US" altLang="en-US" sz="1200" b="1">
              <a:latin typeface="+mj-lt"/>
            </a:endParaRPr>
          </a:p>
          <a:p>
            <a:pPr eaLnBrk="1" hangingPunct="1">
              <a:spcBef>
                <a:spcPct val="0"/>
              </a:spcBef>
              <a:buFontTx/>
              <a:buNone/>
              <a:defRPr/>
            </a:pPr>
            <a:r>
              <a:rPr lang="en-US" altLang="en-US" sz="1200" b="1">
                <a:latin typeface="+mj-lt"/>
              </a:rPr>
              <a:t> </a:t>
            </a:r>
            <a:r>
              <a:rPr lang="en-US" altLang="en-US" sz="1200">
                <a:latin typeface="+mj-lt"/>
              </a:rPr>
              <a:t>__________________________________________________________________________</a:t>
            </a:r>
          </a:p>
          <a:p>
            <a:pPr eaLnBrk="1" hangingPunct="1">
              <a:spcBef>
                <a:spcPct val="0"/>
              </a:spcBef>
              <a:buFontTx/>
              <a:buNone/>
              <a:defRPr/>
            </a:pPr>
            <a:endParaRPr lang="en-US" altLang="en-US" sz="1200">
              <a:latin typeface="+mj-lt"/>
            </a:endParaRPr>
          </a:p>
          <a:p>
            <a:pPr eaLnBrk="1" hangingPunct="1">
              <a:spcBef>
                <a:spcPct val="0"/>
              </a:spcBef>
              <a:buFont typeface="Arial" panose="020B0604020202020204" pitchFamily="34" charset="0"/>
              <a:buNone/>
              <a:defRPr/>
            </a:pPr>
            <a:r>
              <a:rPr lang="en-US" altLang="en-US" sz="1200" b="1">
                <a:latin typeface="+mj-lt"/>
              </a:rPr>
              <a:t>Student signature</a:t>
            </a:r>
            <a:br>
              <a:rPr lang="en-US" altLang="en-US" sz="1200" b="1">
                <a:latin typeface="+mj-lt"/>
              </a:rPr>
            </a:br>
            <a:endParaRPr lang="en-US" altLang="en-US" sz="1200" b="1">
              <a:latin typeface="+mj-lt"/>
            </a:endParaRPr>
          </a:p>
          <a:p>
            <a:pPr eaLnBrk="1" hangingPunct="1">
              <a:spcBef>
                <a:spcPct val="0"/>
              </a:spcBef>
              <a:buFont typeface="Arial" panose="020B0604020202020204" pitchFamily="34" charset="0"/>
              <a:buNone/>
              <a:defRPr/>
            </a:pPr>
            <a:r>
              <a:rPr lang="en-US" altLang="en-US" sz="1200" b="1">
                <a:latin typeface="+mj-lt"/>
              </a:rPr>
              <a:t> </a:t>
            </a:r>
            <a:r>
              <a:rPr lang="en-US" altLang="en-US" sz="1200">
                <a:latin typeface="+mj-lt"/>
              </a:rPr>
              <a:t>__________________________________________________________________________</a:t>
            </a:r>
            <a:br>
              <a:rPr lang="en-US" altLang="en-US" sz="1200">
                <a:latin typeface="+mj-lt"/>
              </a:rPr>
            </a:br>
            <a:r>
              <a:rPr lang="en-US" altLang="en-US" sz="1200">
                <a:latin typeface="+mj-lt"/>
              </a:rPr>
              <a:t>       </a:t>
            </a:r>
            <a:br>
              <a:rPr lang="en-US" altLang="en-US" sz="1200">
                <a:latin typeface="+mj-lt"/>
              </a:rPr>
            </a:br>
            <a:r>
              <a:rPr lang="en-US" altLang="en-US" sz="1200">
                <a:latin typeface="+mj-lt"/>
              </a:rPr>
              <a:t> </a:t>
            </a:r>
            <a:br>
              <a:rPr lang="en-US" altLang="en-US" sz="1200">
                <a:latin typeface="+mj-lt"/>
              </a:rPr>
            </a:br>
            <a:r>
              <a:rPr lang="en-US" altLang="en-US" sz="1200" b="1">
                <a:latin typeface="+mj-lt"/>
              </a:rPr>
              <a:t>Class period </a:t>
            </a:r>
            <a:r>
              <a:rPr lang="en-US" altLang="en-US" sz="1200">
                <a:latin typeface="+mj-lt"/>
              </a:rPr>
              <a:t>_________</a:t>
            </a:r>
          </a:p>
          <a:p>
            <a:pPr eaLnBrk="1" hangingPunct="1">
              <a:spcBef>
                <a:spcPct val="0"/>
              </a:spcBef>
              <a:buFont typeface="Arial" panose="020B0604020202020204" pitchFamily="34" charset="0"/>
              <a:buNone/>
              <a:defRPr/>
            </a:pPr>
            <a:endParaRPr lang="en-US" altLang="en-US" sz="1200">
              <a:latin typeface="+mj-lt"/>
            </a:endParaRPr>
          </a:p>
          <a:p>
            <a:pPr eaLnBrk="1" hangingPunct="1">
              <a:spcBef>
                <a:spcPct val="0"/>
              </a:spcBef>
              <a:buFont typeface="Arial" panose="020B0604020202020204" pitchFamily="34" charset="0"/>
              <a:buNone/>
              <a:defRPr/>
            </a:pPr>
            <a:endParaRPr lang="en-US" altLang="en-US" sz="1200">
              <a:latin typeface="+mj-lt"/>
            </a:endParaRPr>
          </a:p>
          <a:p>
            <a:pPr eaLnBrk="1" hangingPunct="1">
              <a:spcBef>
                <a:spcPct val="0"/>
              </a:spcBef>
              <a:buFontTx/>
              <a:buNone/>
              <a:defRPr/>
            </a:pPr>
            <a:endParaRPr lang="en-US" altLang="en-US" sz="1200" b="1">
              <a:latin typeface="+mj-lt"/>
            </a:endParaRPr>
          </a:p>
          <a:p>
            <a:pPr eaLnBrk="1" hangingPunct="1">
              <a:spcBef>
                <a:spcPct val="0"/>
              </a:spcBef>
              <a:buFontTx/>
              <a:buNone/>
              <a:defRPr/>
            </a:pPr>
            <a:r>
              <a:rPr lang="en-US" altLang="en-US" sz="1200" b="1">
                <a:latin typeface="+mj-lt"/>
              </a:rPr>
              <a:t>Printed parent/guardian name</a:t>
            </a:r>
            <a:br>
              <a:rPr lang="en-US" altLang="en-US" sz="1200" b="1">
                <a:latin typeface="+mj-lt"/>
              </a:rPr>
            </a:br>
            <a:endParaRPr lang="en-US" altLang="en-US" sz="1200" b="1">
              <a:latin typeface="+mj-lt"/>
            </a:endParaRPr>
          </a:p>
          <a:p>
            <a:pPr eaLnBrk="1" hangingPunct="1">
              <a:spcBef>
                <a:spcPct val="0"/>
              </a:spcBef>
              <a:buFontTx/>
              <a:buNone/>
              <a:defRPr/>
            </a:pPr>
            <a:r>
              <a:rPr lang="en-US" altLang="en-US" sz="1200" b="1">
                <a:latin typeface="+mj-lt"/>
              </a:rPr>
              <a:t> </a:t>
            </a:r>
            <a:r>
              <a:rPr lang="en-US" altLang="en-US" sz="1200">
                <a:latin typeface="+mj-lt"/>
              </a:rPr>
              <a:t>______________________________________________________________________</a:t>
            </a:r>
          </a:p>
          <a:p>
            <a:pPr eaLnBrk="1" hangingPunct="1">
              <a:spcBef>
                <a:spcPct val="0"/>
              </a:spcBef>
              <a:buFontTx/>
              <a:buNone/>
              <a:defRPr/>
            </a:pPr>
            <a:endParaRPr lang="en-US" altLang="en-US" sz="1200">
              <a:latin typeface="+mj-lt"/>
            </a:endParaRPr>
          </a:p>
          <a:p>
            <a:pPr eaLnBrk="1" hangingPunct="1">
              <a:spcBef>
                <a:spcPct val="0"/>
              </a:spcBef>
              <a:buFont typeface="Arial" panose="020B0604020202020204" pitchFamily="34" charset="0"/>
              <a:buNone/>
              <a:defRPr/>
            </a:pPr>
            <a:r>
              <a:rPr lang="en-US" altLang="en-US" sz="1200" b="1">
                <a:latin typeface="+mj-lt"/>
              </a:rPr>
              <a:t>Parent/guardian signature</a:t>
            </a:r>
            <a:br>
              <a:rPr lang="en-US" altLang="en-US" sz="1200" b="1">
                <a:latin typeface="+mj-lt"/>
              </a:rPr>
            </a:br>
            <a:endParaRPr lang="en-US" altLang="en-US" sz="1200" b="1">
              <a:latin typeface="+mj-lt"/>
            </a:endParaRPr>
          </a:p>
          <a:p>
            <a:pPr eaLnBrk="1" hangingPunct="1">
              <a:spcBef>
                <a:spcPct val="0"/>
              </a:spcBef>
              <a:buFont typeface="Arial" panose="020B0604020202020204" pitchFamily="34" charset="0"/>
              <a:buNone/>
              <a:defRPr/>
            </a:pPr>
            <a:r>
              <a:rPr lang="en-US" altLang="en-US" sz="1200" b="1">
                <a:latin typeface="+mj-lt"/>
              </a:rPr>
              <a:t> </a:t>
            </a:r>
            <a:r>
              <a:rPr lang="en-US" altLang="en-US" sz="1200">
                <a:latin typeface="+mj-lt"/>
              </a:rPr>
              <a:t>______________________________________________________________________</a:t>
            </a:r>
            <a:br>
              <a:rPr lang="en-US" altLang="en-US" sz="1200">
                <a:latin typeface="+mj-lt"/>
              </a:rPr>
            </a:br>
            <a:endParaRPr lang="en-US" altLang="en-US" sz="1200">
              <a:latin typeface="+mj-lt"/>
            </a:endParaRPr>
          </a:p>
          <a:p>
            <a:pPr eaLnBrk="1" hangingPunct="1">
              <a:spcBef>
                <a:spcPct val="0"/>
              </a:spcBef>
              <a:buFont typeface="Arial" panose="020B0604020202020204" pitchFamily="34" charset="0"/>
              <a:buNone/>
              <a:defRPr/>
            </a:pPr>
            <a:endParaRPr lang="en-US" altLang="en-US" sz="1200">
              <a:latin typeface="+mj-lt"/>
            </a:endParaRPr>
          </a:p>
          <a:p>
            <a:pPr eaLnBrk="1" hangingPunct="1">
              <a:spcBef>
                <a:spcPct val="0"/>
              </a:spcBef>
              <a:buFontTx/>
              <a:buNone/>
              <a:defRPr/>
            </a:pPr>
            <a:endParaRPr lang="en-US" altLang="en-US" sz="1200">
              <a:latin typeface="+mj-lt"/>
            </a:endParaRPr>
          </a:p>
          <a:p>
            <a:pPr eaLnBrk="1" hangingPunct="1">
              <a:spcBef>
                <a:spcPct val="0"/>
              </a:spcBef>
              <a:buFontTx/>
              <a:buNone/>
              <a:defRPr/>
            </a:pPr>
            <a:br>
              <a:rPr lang="en-US" altLang="en-US" sz="1200">
                <a:latin typeface="+mj-lt"/>
              </a:rPr>
            </a:br>
            <a:endParaRPr lang="en-US" altLang="en-US" sz="1200">
              <a:latin typeface="+mj-lt"/>
            </a:endParaRPr>
          </a:p>
          <a:p>
            <a:pPr eaLnBrk="1" hangingPunct="1">
              <a:spcBef>
                <a:spcPct val="0"/>
              </a:spcBef>
              <a:buFontTx/>
              <a:buNone/>
              <a:defRPr/>
            </a:pPr>
            <a:endParaRPr lang="en-US" altLang="en-US" sz="1200">
              <a:latin typeface="+mj-lt"/>
            </a:endParaRPr>
          </a:p>
          <a:p>
            <a:pPr eaLnBrk="1" hangingPunct="1">
              <a:spcBef>
                <a:spcPct val="0"/>
              </a:spcBef>
              <a:buFontTx/>
              <a:buNone/>
              <a:defRPr/>
            </a:pPr>
            <a:endParaRPr lang="en-US" altLang="en-US" sz="1200">
              <a:latin typeface="+mj-lt"/>
            </a:endParaRPr>
          </a:p>
          <a:p>
            <a:pPr eaLnBrk="1" hangingPunct="1">
              <a:spcBef>
                <a:spcPct val="0"/>
              </a:spcBef>
              <a:buFontTx/>
              <a:buNone/>
              <a:defRPr/>
            </a:pPr>
            <a:endParaRPr lang="en-US" altLang="en-US" sz="1200">
              <a:latin typeface="+mj-lt"/>
            </a:endParaRPr>
          </a:p>
          <a:p>
            <a:pPr eaLnBrk="1" hangingPunct="1">
              <a:spcBef>
                <a:spcPct val="0"/>
              </a:spcBef>
              <a:buFontTx/>
              <a:buNone/>
              <a:defRPr/>
            </a:pPr>
            <a:r>
              <a:rPr lang="en-US" altLang="en-US" sz="1200">
                <a:latin typeface="+mj-lt"/>
                <a:ea typeface="MS PGothic"/>
              </a:rPr>
              <a:t>.</a:t>
            </a:r>
            <a:endParaRPr lang="en-US" altLang="en-US" sz="1200">
              <a:latin typeface="+mj-lt"/>
              <a:ea typeface="MS PGothic"/>
              <a:cs typeface="Calibri"/>
            </a:endParaRPr>
          </a:p>
        </p:txBody>
      </p:sp>
      <p:pic>
        <p:nvPicPr>
          <p:cNvPr id="25" name="Picture 24" descr="Macintosh HD:Users:tamaragorosave:Desktop:Clip Art:Grepic_Chalkboard_Paper:chalkboard7.jpg">
            <a:extLst>
              <a:ext uri="{FF2B5EF4-FFF2-40B4-BE49-F238E27FC236}">
                <a16:creationId xmlns:a16="http://schemas.microsoft.com/office/drawing/2014/main" id="{6B98F7BC-347B-4321-8ADD-C305CFB49E3D}"/>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sp>
        <p:nvSpPr>
          <p:cNvPr id="4103" name="TextBox 8">
            <a:extLst>
              <a:ext uri="{FF2B5EF4-FFF2-40B4-BE49-F238E27FC236}">
                <a16:creationId xmlns:a16="http://schemas.microsoft.com/office/drawing/2014/main" id="{B0D48489-C60C-4536-A147-3A02891B877D}"/>
              </a:ext>
            </a:extLst>
          </p:cNvPr>
          <p:cNvSpPr txBox="1">
            <a:spLocks noChangeArrowheads="1"/>
          </p:cNvSpPr>
          <p:nvPr/>
        </p:nvSpPr>
        <p:spPr bwMode="auto">
          <a:xfrm>
            <a:off x="2036763" y="657225"/>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100">
                <a:solidFill>
                  <a:srgbClr val="FFFFFF"/>
                </a:solidFill>
                <a:latin typeface="Arial"/>
                <a:ea typeface="MS PGothic"/>
                <a:cs typeface="Arial"/>
              </a:rPr>
              <a:t>2023-2024</a:t>
            </a:r>
            <a:endParaRPr lang="en-US" altLang="en-US" sz="1100">
              <a:solidFill>
                <a:srgbClr val="FFFFFF"/>
              </a:solidFill>
              <a:latin typeface="Arial" panose="020B0604020202020204" pitchFamily="34" charset="0"/>
              <a:cs typeface="Arial" panose="020B0604020202020204" pitchFamily="34" charset="0"/>
            </a:endParaRPr>
          </a:p>
        </p:txBody>
      </p:sp>
      <p:pic>
        <p:nvPicPr>
          <p:cNvPr id="4104" name="Picture 10">
            <a:extLst>
              <a:ext uri="{FF2B5EF4-FFF2-40B4-BE49-F238E27FC236}">
                <a16:creationId xmlns:a16="http://schemas.microsoft.com/office/drawing/2014/main" id="{FF4485E3-2F95-47B0-990F-324C7FF318B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45">
            <a:extLst>
              <a:ext uri="{FF2B5EF4-FFF2-40B4-BE49-F238E27FC236}">
                <a16:creationId xmlns:a16="http://schemas.microsoft.com/office/drawing/2014/main" id="{21D4526E-332F-44DE-9A18-447B6E26B4DB}"/>
              </a:ext>
            </a:extLst>
          </p:cNvPr>
          <p:cNvSpPr txBox="1"/>
          <p:nvPr/>
        </p:nvSpPr>
        <p:spPr>
          <a:xfrm>
            <a:off x="265113" y="263525"/>
            <a:ext cx="1071562" cy="11303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600">
                <a:solidFill>
                  <a:schemeClr val="tx1"/>
                </a:solidFill>
                <a:ea typeface="Calibri"/>
                <a:cs typeface="Arial Narrow"/>
              </a:rPr>
              <a:t>MMACHS</a:t>
            </a:r>
            <a:br>
              <a:rPr lang="en-US" sz="1600">
                <a:solidFill>
                  <a:schemeClr val="tx1"/>
                </a:solidFill>
                <a:ea typeface="Calibri"/>
                <a:cs typeface="Arial Narrow"/>
              </a:rPr>
            </a:br>
            <a:r>
              <a:rPr lang="en-US" sz="1200" b="1">
                <a:solidFill>
                  <a:schemeClr val="tx1"/>
                </a:solidFill>
                <a:ea typeface="Calibri"/>
                <a:cs typeface="Arial Narrow"/>
              </a:rPr>
              <a:t>Mrs. McClure</a:t>
            </a:r>
            <a:endParaRPr lang="en-US" sz="1400" b="1">
              <a:solidFill>
                <a:schemeClr val="tx1"/>
              </a:solidFill>
              <a:ea typeface="Calibri"/>
              <a:cs typeface="Arial Narrow"/>
            </a:endParaRPr>
          </a:p>
        </p:txBody>
      </p:sp>
      <p:sp>
        <p:nvSpPr>
          <p:cNvPr id="24" name="TextBox 23">
            <a:extLst>
              <a:ext uri="{FF2B5EF4-FFF2-40B4-BE49-F238E27FC236}">
                <a16:creationId xmlns:a16="http://schemas.microsoft.com/office/drawing/2014/main" id="{5FD75C7D-B06C-4BBB-BB73-1F2D7DA936B9}"/>
              </a:ext>
            </a:extLst>
          </p:cNvPr>
          <p:cNvSpPr txBox="1"/>
          <p:nvPr/>
        </p:nvSpPr>
        <p:spPr>
          <a:xfrm>
            <a:off x="2036763" y="1033463"/>
            <a:ext cx="371157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Signatures required</a:t>
            </a:r>
          </a:p>
        </p:txBody>
      </p:sp>
      <p:sp>
        <p:nvSpPr>
          <p:cNvPr id="15" name="TextBox 14">
            <a:extLst>
              <a:ext uri="{FF2B5EF4-FFF2-40B4-BE49-F238E27FC236}">
                <a16:creationId xmlns:a16="http://schemas.microsoft.com/office/drawing/2014/main" id="{53918A37-3A64-4641-B015-450EDB54973F}"/>
              </a:ext>
            </a:extLst>
          </p:cNvPr>
          <p:cNvSpPr txBox="1"/>
          <p:nvPr/>
        </p:nvSpPr>
        <p:spPr>
          <a:xfrm>
            <a:off x="196850" y="7659688"/>
            <a:ext cx="4178300" cy="276225"/>
          </a:xfrm>
          <a:prstGeom prst="rect">
            <a:avLst/>
          </a:prstGeom>
          <a:noFill/>
        </p:spPr>
        <p:txBody>
          <a:bodyPr lIns="91440" tIns="45720" rIns="91440" bIns="45720" anchor="t">
            <a:spAutoFit/>
          </a:bodyPr>
          <a:lstStyle/>
          <a:p>
            <a:pPr algn="ctr" eaLnBrk="1" hangingPunct="1">
              <a:defRPr/>
            </a:pPr>
            <a:endParaRPr lang="en-US" sz="1200" b="1" cap="all">
              <a:latin typeface="Arial Black"/>
              <a:ea typeface="ＭＳ Ｐゴシック" charset="0"/>
              <a:cs typeface="Arial Black"/>
            </a:endParaRPr>
          </a:p>
        </p:txBody>
      </p:sp>
      <p:cxnSp>
        <p:nvCxnSpPr>
          <p:cNvPr id="13" name="Straight Connector 12">
            <a:extLst>
              <a:ext uri="{FF2B5EF4-FFF2-40B4-BE49-F238E27FC236}">
                <a16:creationId xmlns:a16="http://schemas.microsoft.com/office/drawing/2014/main" id="{F66DDE4C-DFE6-4188-ADF5-CC39B5D3A37F}"/>
              </a:ext>
            </a:extLst>
          </p:cNvPr>
          <p:cNvCxnSpPr>
            <a:cxnSpLocks noChangeShapeType="1"/>
          </p:cNvCxnSpPr>
          <p:nvPr/>
        </p:nvCxnSpPr>
        <p:spPr bwMode="auto">
          <a:xfrm flipH="1">
            <a:off x="196850" y="7275513"/>
            <a:ext cx="713898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7E97DC14-EE7D-4EEA-91F1-B4520D2E9D2B}"/>
              </a:ext>
            </a:extLst>
          </p:cNvPr>
          <p:cNvSpPr/>
          <p:nvPr/>
        </p:nvSpPr>
        <p:spPr>
          <a:xfrm>
            <a:off x="1942460" y="322065"/>
            <a:ext cx="4114800" cy="374659"/>
          </a:xfrm>
          <a:prstGeom prst="rect">
            <a:avLst/>
          </a:prstGeom>
          <a:noFill/>
          <a:ln>
            <a:noFill/>
          </a:ln>
        </p:spPr>
        <p:txBody>
          <a:bodyPr wrap="none">
            <a:prstTxWarp prst="textChevron">
              <a:avLst/>
            </a:prstTxWarp>
            <a:spAutoFit/>
          </a:bodyPr>
          <a:lstStyle/>
          <a:p>
            <a:pPr algn="ctr" eaLnBrk="1" hangingPunct="1">
              <a:defRPr/>
            </a:pPr>
            <a:r>
              <a:rPr lang="en-US" sz="44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Drawing &amp; Painting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245FD-BFC9-120C-3B54-725661D30C8C}"/>
              </a:ext>
            </a:extLst>
          </p:cNvPr>
          <p:cNvSpPr txBox="1"/>
          <p:nvPr/>
        </p:nvSpPr>
        <p:spPr>
          <a:xfrm>
            <a:off x="406831" y="811470"/>
            <a:ext cx="7103646" cy="2854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ea typeface="MS PGothic"/>
                <a:cs typeface="Segoe UI"/>
              </a:rPr>
              <a:t>The following questions provide an opportunity for you to tell me a little about you’re your student. It is not mandatory that you fill it out; however, it is nice to receive parent input and advice as we begin the school year. </a:t>
            </a:r>
            <a:endParaRPr lang="en-US"/>
          </a:p>
          <a:p>
            <a:endParaRPr lang="en-US" sz="1200">
              <a:latin typeface="Times New Roman"/>
              <a:ea typeface="MS PGothic"/>
              <a:cs typeface="Segoe UI"/>
            </a:endParaRPr>
          </a:p>
          <a:p>
            <a:r>
              <a:rPr lang="en-US" sz="1200">
                <a:latin typeface="Times New Roman"/>
                <a:ea typeface="MS PGothic"/>
                <a:cs typeface="Segoe UI"/>
              </a:rPr>
              <a:t>Student’s Name: ____________________________________________________________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Class Period: 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endParaRPr lang="en-US"/>
          </a:p>
          <a:p>
            <a:r>
              <a:rPr lang="en-US" sz="1200">
                <a:latin typeface="Times New Roman"/>
                <a:ea typeface="MS PGothic"/>
                <a:cs typeface="Segoe UI"/>
              </a:rPr>
              <a:t>Parents’/Guardians’ Names (First and Last):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r>
              <a:rPr lang="en-US" sz="1200">
                <a:latin typeface="Times New Roman"/>
                <a:ea typeface="MS PGothic"/>
                <a:cs typeface="Segoe UI"/>
              </a:rPr>
              <a:t>Contact Information:  </a:t>
            </a:r>
            <a:r>
              <a:rPr lang="en-US" sz="1200">
                <a:latin typeface="Times New Roman"/>
                <a:ea typeface="MS PGothic"/>
                <a:cs typeface="Times New Roman"/>
              </a:rPr>
              <a:t> </a:t>
            </a:r>
            <a:endParaRPr lang="en-US"/>
          </a:p>
          <a:p>
            <a:r>
              <a:rPr lang="en-US" sz="1200">
                <a:latin typeface="Times New Roman"/>
                <a:ea typeface="MS PGothic"/>
                <a:cs typeface="Segoe UI"/>
              </a:rPr>
              <a:t>Most Reliable Contact# _____________________________________</a:t>
            </a:r>
            <a:r>
              <a:rPr lang="en-US" sz="1200">
                <a:latin typeface="Times New Roman"/>
                <a:ea typeface="MS PGothic"/>
                <a:cs typeface="Times New Roman"/>
              </a:rPr>
              <a:t> </a:t>
            </a:r>
            <a:br>
              <a:rPr lang="en-US" sz="1200">
                <a:latin typeface="Times New Roman"/>
                <a:ea typeface="MS PGothic"/>
                <a:cs typeface="Times New Roman"/>
              </a:rPr>
            </a:br>
            <a:endParaRPr lang="en-US" sz="1200">
              <a:latin typeface="Times New Roman"/>
              <a:ea typeface="MS PGothic"/>
              <a:cs typeface="Times New Roman"/>
            </a:endParaRPr>
          </a:p>
          <a:p>
            <a:r>
              <a:rPr lang="en-US" sz="1200">
                <a:latin typeface="Times New Roman"/>
                <a:ea typeface="MS PGothic"/>
                <a:cs typeface="Segoe UI"/>
              </a:rPr>
              <a:t>Email Address ____________________________________________</a:t>
            </a:r>
            <a:r>
              <a:rPr lang="en-US" sz="1200">
                <a:latin typeface="WordVisiCarriageReturn_MSFontService"/>
                <a:ea typeface="MS PGothic"/>
              </a:rPr>
              <a:t> </a:t>
            </a:r>
            <a:br>
              <a:rPr lang="en-US" sz="1200">
                <a:latin typeface="WordVisiCarriageReturn_MSFontService"/>
              </a:rPr>
            </a:br>
            <a:r>
              <a:rPr lang="en-US" sz="1150">
                <a:latin typeface="Times New Roman"/>
                <a:ea typeface="MS PGothic"/>
                <a:cs typeface="Times New Roman"/>
              </a:rPr>
              <a:t> </a:t>
            </a:r>
          </a:p>
        </p:txBody>
      </p:sp>
      <p:sp>
        <p:nvSpPr>
          <p:cNvPr id="6" name="TextBox 5">
            <a:extLst>
              <a:ext uri="{FF2B5EF4-FFF2-40B4-BE49-F238E27FC236}">
                <a16:creationId xmlns:a16="http://schemas.microsoft.com/office/drawing/2014/main" id="{7C8796CB-C615-CFDC-AEA9-745CBCF560FC}"/>
              </a:ext>
            </a:extLst>
          </p:cNvPr>
          <p:cNvSpPr txBox="1"/>
          <p:nvPr/>
        </p:nvSpPr>
        <p:spPr>
          <a:xfrm>
            <a:off x="433179" y="4050170"/>
            <a:ext cx="7037778"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200">
                <a:latin typeface="Times New Roman"/>
                <a:ea typeface="MS PGothic"/>
                <a:cs typeface="Times New Roman"/>
              </a:rPr>
              <a:t>List three characteristics that best describe your son/daughter. </a:t>
            </a:r>
          </a:p>
          <a:p>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2"/>
            </a:pPr>
            <a:r>
              <a:rPr lang="en-US" sz="1200">
                <a:latin typeface="Times New Roman"/>
                <a:ea typeface="MS PGothic"/>
                <a:cs typeface="Times New Roman"/>
              </a:rPr>
              <a:t>What do you consider to be his/her greatest strength(s) in school?</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endParaRPr lang="en-US" sz="2000">
              <a:latin typeface="Segoe UI"/>
              <a:cs typeface="Segoe UI"/>
            </a:endParaRPr>
          </a:p>
          <a:p>
            <a:pPr>
              <a:buAutoNum type="arabicPeriod" startAt="3"/>
            </a:pPr>
            <a:r>
              <a:rPr lang="en-US" sz="1200">
                <a:latin typeface="Times New Roman"/>
                <a:ea typeface="MS PGothic"/>
                <a:cs typeface="Times New Roman"/>
              </a:rPr>
              <a:t>Please identify three areas in which you hope to see your child improve on this year.</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4"/>
            </a:pPr>
            <a:r>
              <a:rPr lang="en-US" sz="1200">
                <a:latin typeface="Times New Roman"/>
                <a:ea typeface="MS PGothic"/>
                <a:cs typeface="Times New Roman"/>
              </a:rPr>
              <a:t>General Comments/Suggestions:</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pPr algn="ctr"/>
            <a:r>
              <a:rPr lang="en-US" sz="1200">
                <a:latin typeface="Times New Roman"/>
                <a:ea typeface="MS PGothic"/>
                <a:cs typeface="Segoe UI"/>
              </a:rPr>
              <a:t>Thank you for taking the time to provide this helpful information!</a:t>
            </a:r>
            <a:r>
              <a:rPr lang="en-US" sz="1200">
                <a:latin typeface="WordVisiCarriageReturn_MSFontService"/>
                <a:ea typeface="MS PGothic"/>
              </a:rPr>
              <a:t> </a:t>
            </a:r>
            <a:br>
              <a:rPr lang="en-US" sz="1200">
                <a:latin typeface="WordVisiCarriageReturn_MSFontService"/>
              </a:rPr>
            </a:br>
            <a:r>
              <a:rPr lang="en-US" sz="1400">
                <a:latin typeface="Times New Roman"/>
                <a:ea typeface="MS PGothic"/>
                <a:cs typeface="Times New Roman"/>
              </a:rPr>
              <a:t> </a:t>
            </a:r>
            <a:endParaRPr lang="en-US" sz="1200">
              <a:latin typeface="Times New Roman"/>
              <a:cs typeface="Times New Roman"/>
            </a:endParaRPr>
          </a:p>
          <a:p>
            <a:endParaRPr lang="en-US">
              <a:latin typeface="Segoe UI"/>
              <a:cs typeface="Segoe UI"/>
            </a:endParaRPr>
          </a:p>
        </p:txBody>
      </p:sp>
      <p:sp>
        <p:nvSpPr>
          <p:cNvPr id="7" name="TextBox 6">
            <a:extLst>
              <a:ext uri="{FF2B5EF4-FFF2-40B4-BE49-F238E27FC236}">
                <a16:creationId xmlns:a16="http://schemas.microsoft.com/office/drawing/2014/main" id="{1A394C70-277B-3938-1806-9D3C182E7CE2}"/>
              </a:ext>
            </a:extLst>
          </p:cNvPr>
          <p:cNvSpPr txBox="1"/>
          <p:nvPr/>
        </p:nvSpPr>
        <p:spPr>
          <a:xfrm>
            <a:off x="2633088" y="950545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FE00B023-10E1-9B83-EEF1-CF17EC50B0F1}"/>
              </a:ext>
            </a:extLst>
          </p:cNvPr>
          <p:cNvSpPr txBox="1"/>
          <p:nvPr/>
        </p:nvSpPr>
        <p:spPr>
          <a:xfrm>
            <a:off x="1053190" y="252021"/>
            <a:ext cx="5680086" cy="276999"/>
          </a:xfrm>
          <a:prstGeom prst="rect">
            <a:avLst/>
          </a:prstGeom>
          <a:noFill/>
        </p:spPr>
        <p:txBody>
          <a:bodyPr wrap="square" lIns="91440" tIns="45720" rIns="91440" bIns="45720" anchor="t">
            <a:spAutoFit/>
          </a:bodyPr>
          <a:lstStyle/>
          <a:p>
            <a:pPr algn="ctr">
              <a:defRPr/>
            </a:pPr>
            <a:r>
              <a:rPr lang="en-US" sz="1200" b="1" cap="all">
                <a:latin typeface="Arial Black"/>
                <a:ea typeface="ＭＳ Ｐゴシック"/>
              </a:rPr>
              <a:t>optional questionnaire </a:t>
            </a:r>
          </a:p>
        </p:txBody>
      </p:sp>
    </p:spTree>
    <p:extLst>
      <p:ext uri="{BB962C8B-B14F-4D97-AF65-F5344CB8AC3E}">
        <p14:creationId xmlns:p14="http://schemas.microsoft.com/office/powerpoint/2010/main" val="489969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revision>1</cp:revision>
  <cp:lastPrinted>2019-08-20T16:35:44Z</cp:lastPrinted>
  <dcterms:created xsi:type="dcterms:W3CDTF">2016-06-10T21:06:28Z</dcterms:created>
  <dcterms:modified xsi:type="dcterms:W3CDTF">2023-08-14T17:18:34Z</dcterms:modified>
</cp:coreProperties>
</file>